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8" r:id="rId6"/>
    <p:sldId id="266" r:id="rId7"/>
    <p:sldId id="275" r:id="rId8"/>
    <p:sldId id="265" r:id="rId9"/>
    <p:sldId id="269" r:id="rId10"/>
    <p:sldId id="271" r:id="rId11"/>
    <p:sldId id="259" r:id="rId12"/>
    <p:sldId id="277" r:id="rId13"/>
  </p:sldIdLst>
  <p:sldSz cx="18288000" cy="10287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Lilita One" panose="020B0604020202020204" charset="0"/>
      <p:regular r:id="rId15"/>
    </p:embeddedFont>
    <p:embeddedFont>
      <p:font typeface="Public Sans" panose="020B0604020202020204" charset="0"/>
      <p:regular r:id="rId16"/>
    </p:embeddedFont>
    <p:embeddedFont>
      <p:font typeface="Public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berg Sanna" userId="046fb0f2-1b8a-4883-b8d9-b59909bd4d9c" providerId="ADAL" clId="{06722A5E-E58F-4CD2-999B-94114D31E5C6}"/>
    <pc:docChg chg="modSld">
      <pc:chgData name="Sandberg Sanna" userId="046fb0f2-1b8a-4883-b8d9-b59909bd4d9c" providerId="ADAL" clId="{06722A5E-E58F-4CD2-999B-94114D31E5C6}" dt="2024-11-12T12:57:51.148" v="28" actId="20577"/>
      <pc:docMkLst>
        <pc:docMk/>
      </pc:docMkLst>
      <pc:sldChg chg="modSp mod">
        <pc:chgData name="Sandberg Sanna" userId="046fb0f2-1b8a-4883-b8d9-b59909bd4d9c" providerId="ADAL" clId="{06722A5E-E58F-4CD2-999B-94114D31E5C6}" dt="2024-11-12T12:57:51.148" v="28" actId="20577"/>
        <pc:sldMkLst>
          <pc:docMk/>
          <pc:sldMk cId="0" sldId="259"/>
        </pc:sldMkLst>
        <pc:spChg chg="mod">
          <ac:chgData name="Sandberg Sanna" userId="046fb0f2-1b8a-4883-b8d9-b59909bd4d9c" providerId="ADAL" clId="{06722A5E-E58F-4CD2-999B-94114D31E5C6}" dt="2024-11-12T12:57:28.836" v="13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Sandberg Sanna" userId="046fb0f2-1b8a-4883-b8d9-b59909bd4d9c" providerId="ADAL" clId="{06722A5E-E58F-4CD2-999B-94114D31E5C6}" dt="2024-11-12T12:57:51.148" v="28" actId="20577"/>
          <ac:spMkLst>
            <pc:docMk/>
            <pc:sldMk cId="0" sldId="259"/>
            <ac:spMk id="15" creationId="{00000000-0000-0000-0000-000000000000}"/>
          </ac:spMkLst>
        </pc:spChg>
      </pc:sldChg>
    </pc:docChg>
  </pc:docChgLst>
  <pc:docChgLst>
    <pc:chgData name="Sandberg Sanna" userId="046fb0f2-1b8a-4883-b8d9-b59909bd4d9c" providerId="ADAL" clId="{F2761F18-9ABE-41F8-909F-66F7B68DA8C1}"/>
    <pc:docChg chg="undo redo custSel modSld modShowInfo">
      <pc:chgData name="Sandberg Sanna" userId="046fb0f2-1b8a-4883-b8d9-b59909bd4d9c" providerId="ADAL" clId="{F2761F18-9ABE-41F8-909F-66F7B68DA8C1}" dt="2024-11-14T12:27:32.665" v="143" actId="1076"/>
      <pc:docMkLst>
        <pc:docMk/>
      </pc:docMkLst>
      <pc:sldChg chg="modTransition">
        <pc:chgData name="Sandberg Sanna" userId="046fb0f2-1b8a-4883-b8d9-b59909bd4d9c" providerId="ADAL" clId="{F2761F18-9ABE-41F8-909F-66F7B68DA8C1}" dt="2024-11-14T11:35:35.990" v="1"/>
        <pc:sldMkLst>
          <pc:docMk/>
          <pc:sldMk cId="0" sldId="256"/>
        </pc:sldMkLst>
      </pc:sldChg>
      <pc:sldChg chg="modTransition">
        <pc:chgData name="Sandberg Sanna" userId="046fb0f2-1b8a-4883-b8d9-b59909bd4d9c" providerId="ADAL" clId="{F2761F18-9ABE-41F8-909F-66F7B68DA8C1}" dt="2024-11-14T11:35:35.990" v="1"/>
        <pc:sldMkLst>
          <pc:docMk/>
          <pc:sldMk cId="0" sldId="258"/>
        </pc:sldMkLst>
      </pc:sldChg>
      <pc:sldChg chg="modTransition">
        <pc:chgData name="Sandberg Sanna" userId="046fb0f2-1b8a-4883-b8d9-b59909bd4d9c" providerId="ADAL" clId="{F2761F18-9ABE-41F8-909F-66F7B68DA8C1}" dt="2024-11-14T11:35:35.990" v="1"/>
        <pc:sldMkLst>
          <pc:docMk/>
          <pc:sldMk cId="0" sldId="259"/>
        </pc:sldMkLst>
      </pc:sldChg>
      <pc:sldChg chg="modSp mod modTransition">
        <pc:chgData name="Sandberg Sanna" userId="046fb0f2-1b8a-4883-b8d9-b59909bd4d9c" providerId="ADAL" clId="{F2761F18-9ABE-41F8-909F-66F7B68DA8C1}" dt="2024-11-14T12:22:54.786" v="129" actId="255"/>
        <pc:sldMkLst>
          <pc:docMk/>
          <pc:sldMk cId="0" sldId="265"/>
        </pc:sldMkLst>
        <pc:spChg chg="mod">
          <ac:chgData name="Sandberg Sanna" userId="046fb0f2-1b8a-4883-b8d9-b59909bd4d9c" providerId="ADAL" clId="{F2761F18-9ABE-41F8-909F-66F7B68DA8C1}" dt="2024-11-14T12:22:38.155" v="128" actId="255"/>
          <ac:spMkLst>
            <pc:docMk/>
            <pc:sldMk cId="0" sldId="265"/>
            <ac:spMk id="25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2:54.786" v="129" actId="255"/>
          <ac:spMkLst>
            <pc:docMk/>
            <pc:sldMk cId="0" sldId="265"/>
            <ac:spMk id="29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2:54.786" v="129" actId="255"/>
          <ac:spMkLst>
            <pc:docMk/>
            <pc:sldMk cId="0" sldId="265"/>
            <ac:spMk id="36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2:25.994" v="127" actId="1076"/>
          <ac:spMkLst>
            <pc:docMk/>
            <pc:sldMk cId="0" sldId="265"/>
            <ac:spMk id="40" creationId="{00000000-0000-0000-0000-000000000000}"/>
          </ac:spMkLst>
        </pc:spChg>
      </pc:sldChg>
      <pc:sldChg chg="modTransition">
        <pc:chgData name="Sandberg Sanna" userId="046fb0f2-1b8a-4883-b8d9-b59909bd4d9c" providerId="ADAL" clId="{F2761F18-9ABE-41F8-909F-66F7B68DA8C1}" dt="2024-11-14T11:35:35.990" v="1"/>
        <pc:sldMkLst>
          <pc:docMk/>
          <pc:sldMk cId="0" sldId="266"/>
        </pc:sldMkLst>
      </pc:sldChg>
      <pc:sldChg chg="modSp mod modTransition">
        <pc:chgData name="Sandberg Sanna" userId="046fb0f2-1b8a-4883-b8d9-b59909bd4d9c" providerId="ADAL" clId="{F2761F18-9ABE-41F8-909F-66F7B68DA8C1}" dt="2024-11-14T12:24:44.989" v="139" actId="1076"/>
        <pc:sldMkLst>
          <pc:docMk/>
          <pc:sldMk cId="0" sldId="269"/>
        </pc:sldMkLst>
        <pc:spChg chg="mod">
          <ac:chgData name="Sandberg Sanna" userId="046fb0f2-1b8a-4883-b8d9-b59909bd4d9c" providerId="ADAL" clId="{F2761F18-9ABE-41F8-909F-66F7B68DA8C1}" dt="2024-11-14T12:24:44.989" v="139" actId="1076"/>
          <ac:spMkLst>
            <pc:docMk/>
            <pc:sldMk cId="0" sldId="269"/>
            <ac:spMk id="2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4:12.523" v="137" actId="255"/>
          <ac:spMkLst>
            <pc:docMk/>
            <pc:sldMk cId="0" sldId="269"/>
            <ac:spMk id="25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4:06.398" v="136" actId="255"/>
          <ac:spMkLst>
            <pc:docMk/>
            <pc:sldMk cId="0" sldId="269"/>
            <ac:spMk id="28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3:42.542" v="130" actId="255"/>
          <ac:spMkLst>
            <pc:docMk/>
            <pc:sldMk cId="0" sldId="269"/>
            <ac:spMk id="31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23:53.962" v="135" actId="255"/>
          <ac:spMkLst>
            <pc:docMk/>
            <pc:sldMk cId="0" sldId="269"/>
            <ac:spMk id="34" creationId="{00000000-0000-0000-0000-000000000000}"/>
          </ac:spMkLst>
        </pc:spChg>
      </pc:sldChg>
      <pc:sldChg chg="addSp delSp modSp mod modTransition">
        <pc:chgData name="Sandberg Sanna" userId="046fb0f2-1b8a-4883-b8d9-b59909bd4d9c" providerId="ADAL" clId="{F2761F18-9ABE-41F8-909F-66F7B68DA8C1}" dt="2024-11-14T12:18:06.587" v="121" actId="6549"/>
        <pc:sldMkLst>
          <pc:docMk/>
          <pc:sldMk cId="0" sldId="271"/>
        </pc:sldMkLst>
        <pc:spChg chg="ord">
          <ac:chgData name="Sandberg Sanna" userId="046fb0f2-1b8a-4883-b8d9-b59909bd4d9c" providerId="ADAL" clId="{F2761F18-9ABE-41F8-909F-66F7B68DA8C1}" dt="2024-11-14T12:09:38.645" v="81" actId="166"/>
          <ac:spMkLst>
            <pc:docMk/>
            <pc:sldMk cId="0" sldId="271"/>
            <ac:spMk id="2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15:00.548" v="102" actId="207"/>
          <ac:spMkLst>
            <pc:docMk/>
            <pc:sldMk cId="0" sldId="271"/>
            <ac:spMk id="8" creationId="{00000000-0000-0000-0000-000000000000}"/>
          </ac:spMkLst>
        </pc:spChg>
        <pc:spChg chg="add del mod topLvl">
          <ac:chgData name="Sandberg Sanna" userId="046fb0f2-1b8a-4883-b8d9-b59909bd4d9c" providerId="ADAL" clId="{F2761F18-9ABE-41F8-909F-66F7B68DA8C1}" dt="2024-11-14T12:03:17.332" v="58" actId="207"/>
          <ac:spMkLst>
            <pc:docMk/>
            <pc:sldMk cId="0" sldId="271"/>
            <ac:spMk id="10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2:18:06.587" v="121" actId="6549"/>
          <ac:spMkLst>
            <pc:docMk/>
            <pc:sldMk cId="0" sldId="271"/>
            <ac:spMk id="11" creationId="{00000000-0000-0000-0000-000000000000}"/>
          </ac:spMkLst>
        </pc:spChg>
        <pc:spChg chg="ord">
          <ac:chgData name="Sandberg Sanna" userId="046fb0f2-1b8a-4883-b8d9-b59909bd4d9c" providerId="ADAL" clId="{F2761F18-9ABE-41F8-909F-66F7B68DA8C1}" dt="2024-11-14T12:15:27.852" v="107" actId="166"/>
          <ac:spMkLst>
            <pc:docMk/>
            <pc:sldMk cId="0" sldId="271"/>
            <ac:spMk id="12" creationId="{00000000-0000-0000-0000-000000000000}"/>
          </ac:spMkLst>
        </pc:spChg>
        <pc:spChg chg="ord">
          <ac:chgData name="Sandberg Sanna" userId="046fb0f2-1b8a-4883-b8d9-b59909bd4d9c" providerId="ADAL" clId="{F2761F18-9ABE-41F8-909F-66F7B68DA8C1}" dt="2024-11-14T12:17:40.147" v="116" actId="166"/>
          <ac:spMkLst>
            <pc:docMk/>
            <pc:sldMk cId="0" sldId="271"/>
            <ac:spMk id="13" creationId="{00000000-0000-0000-0000-000000000000}"/>
          </ac:spMkLst>
        </pc:spChg>
        <pc:spChg chg="mod">
          <ac:chgData name="Sandberg Sanna" userId="046fb0f2-1b8a-4883-b8d9-b59909bd4d9c" providerId="ADAL" clId="{F2761F18-9ABE-41F8-909F-66F7B68DA8C1}" dt="2024-11-14T11:57:53.024" v="53" actId="571"/>
          <ac:spMkLst>
            <pc:docMk/>
            <pc:sldMk cId="0" sldId="271"/>
            <ac:spMk id="20" creationId="{C63816B5-440D-E235-20A2-A0E9957AB47D}"/>
          </ac:spMkLst>
        </pc:spChg>
        <pc:spChg chg="add mod">
          <ac:chgData name="Sandberg Sanna" userId="046fb0f2-1b8a-4883-b8d9-b59909bd4d9c" providerId="ADAL" clId="{F2761F18-9ABE-41F8-909F-66F7B68DA8C1}" dt="2024-11-14T12:03:14.510" v="56" actId="571"/>
          <ac:spMkLst>
            <pc:docMk/>
            <pc:sldMk cId="0" sldId="271"/>
            <ac:spMk id="22" creationId="{53AB0551-F1C3-F38A-E5C4-BB785EADD10B}"/>
          </ac:spMkLst>
        </pc:spChg>
        <pc:grpChg chg="mod">
          <ac:chgData name="Sandberg Sanna" userId="046fb0f2-1b8a-4883-b8d9-b59909bd4d9c" providerId="ADAL" clId="{F2761F18-9ABE-41F8-909F-66F7B68DA8C1}" dt="2024-11-14T11:41:28.123" v="20" actId="1076"/>
          <ac:grpSpMkLst>
            <pc:docMk/>
            <pc:sldMk cId="0" sldId="271"/>
            <ac:grpSpMk id="3" creationId="{00000000-0000-0000-0000-000000000000}"/>
          </ac:grpSpMkLst>
        </pc:grpChg>
        <pc:grpChg chg="mod">
          <ac:chgData name="Sandberg Sanna" userId="046fb0f2-1b8a-4883-b8d9-b59909bd4d9c" providerId="ADAL" clId="{F2761F18-9ABE-41F8-909F-66F7B68DA8C1}" dt="2024-11-14T12:15:00.548" v="102" actId="207"/>
          <ac:grpSpMkLst>
            <pc:docMk/>
            <pc:sldMk cId="0" sldId="271"/>
            <ac:grpSpMk id="7" creationId="{00000000-0000-0000-0000-000000000000}"/>
          </ac:grpSpMkLst>
        </pc:grpChg>
        <pc:grpChg chg="del mod">
          <ac:chgData name="Sandberg Sanna" userId="046fb0f2-1b8a-4883-b8d9-b59909bd4d9c" providerId="ADAL" clId="{F2761F18-9ABE-41F8-909F-66F7B68DA8C1}" dt="2024-11-14T11:41:51.816" v="23" actId="478"/>
          <ac:grpSpMkLst>
            <pc:docMk/>
            <pc:sldMk cId="0" sldId="271"/>
            <ac:grpSpMk id="9" creationId="{00000000-0000-0000-0000-000000000000}"/>
          </ac:grpSpMkLst>
        </pc:grpChg>
        <pc:grpChg chg="add mod">
          <ac:chgData name="Sandberg Sanna" userId="046fb0f2-1b8a-4883-b8d9-b59909bd4d9c" providerId="ADAL" clId="{F2761F18-9ABE-41F8-909F-66F7B68DA8C1}" dt="2024-11-14T11:57:53.024" v="53" actId="571"/>
          <ac:grpSpMkLst>
            <pc:docMk/>
            <pc:sldMk cId="0" sldId="271"/>
            <ac:grpSpMk id="19" creationId="{00099881-B2E1-5914-E286-780ACE58B882}"/>
          </ac:grpSpMkLst>
        </pc:grpChg>
        <pc:picChg chg="add mod">
          <ac:chgData name="Sandberg Sanna" userId="046fb0f2-1b8a-4883-b8d9-b59909bd4d9c" providerId="ADAL" clId="{F2761F18-9ABE-41F8-909F-66F7B68DA8C1}" dt="2024-11-14T11:56:47.205" v="47"/>
          <ac:picMkLst>
            <pc:docMk/>
            <pc:sldMk cId="0" sldId="271"/>
            <ac:picMk id="15" creationId="{81E75286-0760-491D-ACF2-0DE3DC99F17B}"/>
          </ac:picMkLst>
        </pc:picChg>
        <pc:picChg chg="add mod">
          <ac:chgData name="Sandberg Sanna" userId="046fb0f2-1b8a-4883-b8d9-b59909bd4d9c" providerId="ADAL" clId="{F2761F18-9ABE-41F8-909F-66F7B68DA8C1}" dt="2024-11-14T11:57:54.211" v="54" actId="1076"/>
          <ac:picMkLst>
            <pc:docMk/>
            <pc:sldMk cId="0" sldId="271"/>
            <ac:picMk id="17" creationId="{D61260C5-5E48-3A54-2446-4605AC685872}"/>
          </ac:picMkLst>
        </pc:picChg>
        <pc:picChg chg="add mod">
          <ac:chgData name="Sandberg Sanna" userId="046fb0f2-1b8a-4883-b8d9-b59909bd4d9c" providerId="ADAL" clId="{F2761F18-9ABE-41F8-909F-66F7B68DA8C1}" dt="2024-11-14T11:57:16.254" v="51" actId="571"/>
          <ac:picMkLst>
            <pc:docMk/>
            <pc:sldMk cId="0" sldId="271"/>
            <ac:picMk id="18" creationId="{885C3AF7-F99A-6DB0-9716-10A9D371B093}"/>
          </ac:picMkLst>
        </pc:picChg>
        <pc:picChg chg="add mod">
          <ac:chgData name="Sandberg Sanna" userId="046fb0f2-1b8a-4883-b8d9-b59909bd4d9c" providerId="ADAL" clId="{F2761F18-9ABE-41F8-909F-66F7B68DA8C1}" dt="2024-11-14T11:57:53.024" v="53" actId="571"/>
          <ac:picMkLst>
            <pc:docMk/>
            <pc:sldMk cId="0" sldId="271"/>
            <ac:picMk id="21" creationId="{47E186F9-006D-34EF-B1FC-24C50EB00F6F}"/>
          </ac:picMkLst>
        </pc:picChg>
        <pc:picChg chg="add mod">
          <ac:chgData name="Sandberg Sanna" userId="046fb0f2-1b8a-4883-b8d9-b59909bd4d9c" providerId="ADAL" clId="{F2761F18-9ABE-41F8-909F-66F7B68DA8C1}" dt="2024-11-14T12:07:13.094" v="69"/>
          <ac:picMkLst>
            <pc:docMk/>
            <pc:sldMk cId="0" sldId="271"/>
            <ac:picMk id="24" creationId="{C0A52F22-A8D9-ECF9-7E5A-228D26F73DDD}"/>
          </ac:picMkLst>
        </pc:picChg>
        <pc:picChg chg="add mod">
          <ac:chgData name="Sandberg Sanna" userId="046fb0f2-1b8a-4883-b8d9-b59909bd4d9c" providerId="ADAL" clId="{F2761F18-9ABE-41F8-909F-66F7B68DA8C1}" dt="2024-11-14T12:15:34.936" v="108" actId="1076"/>
          <ac:picMkLst>
            <pc:docMk/>
            <pc:sldMk cId="0" sldId="271"/>
            <ac:picMk id="26" creationId="{986BE74D-5605-70C8-C248-5E19FDC61CCA}"/>
          </ac:picMkLst>
        </pc:picChg>
        <pc:picChg chg="add mod">
          <ac:chgData name="Sandberg Sanna" userId="046fb0f2-1b8a-4883-b8d9-b59909bd4d9c" providerId="ADAL" clId="{F2761F18-9ABE-41F8-909F-66F7B68DA8C1}" dt="2024-11-14T12:16:41.183" v="115" actId="14100"/>
          <ac:picMkLst>
            <pc:docMk/>
            <pc:sldMk cId="0" sldId="271"/>
            <ac:picMk id="28" creationId="{6739FF00-C552-6328-4C48-39ECD0A49DE4}"/>
          </ac:picMkLst>
        </pc:picChg>
      </pc:sldChg>
      <pc:sldChg chg="modTransition">
        <pc:chgData name="Sandberg Sanna" userId="046fb0f2-1b8a-4883-b8d9-b59909bd4d9c" providerId="ADAL" clId="{F2761F18-9ABE-41F8-909F-66F7B68DA8C1}" dt="2024-11-14T11:35:35.990" v="1"/>
        <pc:sldMkLst>
          <pc:docMk/>
          <pc:sldMk cId="0" sldId="275"/>
        </pc:sldMkLst>
      </pc:sldChg>
      <pc:sldChg chg="modSp mod modTransition">
        <pc:chgData name="Sandberg Sanna" userId="046fb0f2-1b8a-4883-b8d9-b59909bd4d9c" providerId="ADAL" clId="{F2761F18-9ABE-41F8-909F-66F7B68DA8C1}" dt="2024-11-14T12:27:32.665" v="143" actId="1076"/>
        <pc:sldMkLst>
          <pc:docMk/>
          <pc:sldMk cId="0" sldId="277"/>
        </pc:sldMkLst>
        <pc:spChg chg="mod">
          <ac:chgData name="Sandberg Sanna" userId="046fb0f2-1b8a-4883-b8d9-b59909bd4d9c" providerId="ADAL" clId="{F2761F18-9ABE-41F8-909F-66F7B68DA8C1}" dt="2024-11-14T12:27:32.665" v="143" actId="1076"/>
          <ac:spMkLst>
            <pc:docMk/>
            <pc:sldMk cId="0" sldId="277"/>
            <ac:spMk id="3" creationId="{00000000-0000-0000-0000-000000000000}"/>
          </ac:spMkLst>
        </pc:spChg>
      </pc:sldChg>
    </pc:docChg>
  </pc:docChgLst>
  <pc:docChgLst>
    <pc:chgData name="Sandberg Sanna" userId="046fb0f2-1b8a-4883-b8d9-b59909bd4d9c" providerId="ADAL" clId="{24C945B4-367F-46CB-8D38-51AE3696BE34}"/>
    <pc:docChg chg="modSld">
      <pc:chgData name="Sandberg Sanna" userId="046fb0f2-1b8a-4883-b8d9-b59909bd4d9c" providerId="ADAL" clId="{24C945B4-367F-46CB-8D38-51AE3696BE34}" dt="2024-11-15T07:39:57.735" v="14" actId="20577"/>
      <pc:docMkLst>
        <pc:docMk/>
      </pc:docMkLst>
      <pc:sldChg chg="modSp mod">
        <pc:chgData name="Sandberg Sanna" userId="046fb0f2-1b8a-4883-b8d9-b59909bd4d9c" providerId="ADAL" clId="{24C945B4-367F-46CB-8D38-51AE3696BE34}" dt="2024-11-15T07:39:57.735" v="14" actId="20577"/>
        <pc:sldMkLst>
          <pc:docMk/>
          <pc:sldMk cId="0" sldId="259"/>
        </pc:sldMkLst>
        <pc:spChg chg="mod">
          <ac:chgData name="Sandberg Sanna" userId="046fb0f2-1b8a-4883-b8d9-b59909bd4d9c" providerId="ADAL" clId="{24C945B4-367F-46CB-8D38-51AE3696BE34}" dt="2024-11-15T07:39:57.735" v="14" actId="20577"/>
          <ac:spMkLst>
            <pc:docMk/>
            <pc:sldMk cId="0" sldId="259"/>
            <ac:spMk id="15" creationId="{00000000-0000-0000-0000-000000000000}"/>
          </ac:spMkLst>
        </pc:spChg>
      </pc:sldChg>
    </pc:docChg>
  </pc:docChgLst>
  <pc:docChgLst>
    <pc:chgData name="Sandberg Sanna" userId="046fb0f2-1b8a-4883-b8d9-b59909bd4d9c" providerId="ADAL" clId="{5E37CC64-8C68-4B03-96F1-257AE17B9FEE}"/>
    <pc:docChg chg="undo custSel modSld">
      <pc:chgData name="Sandberg Sanna" userId="046fb0f2-1b8a-4883-b8d9-b59909bd4d9c" providerId="ADAL" clId="{5E37CC64-8C68-4B03-96F1-257AE17B9FEE}" dt="2024-11-19T11:10:40.629" v="495" actId="1076"/>
      <pc:docMkLst>
        <pc:docMk/>
      </pc:docMkLst>
      <pc:sldChg chg="addSp delSp modSp mod">
        <pc:chgData name="Sandberg Sanna" userId="046fb0f2-1b8a-4883-b8d9-b59909bd4d9c" providerId="ADAL" clId="{5E37CC64-8C68-4B03-96F1-257AE17B9FEE}" dt="2024-11-19T11:10:40.629" v="495" actId="1076"/>
        <pc:sldMkLst>
          <pc:docMk/>
          <pc:sldMk cId="0" sldId="258"/>
        </pc:sldMkLst>
        <pc:spChg chg="add del">
          <ac:chgData name="Sandberg Sanna" userId="046fb0f2-1b8a-4883-b8d9-b59909bd4d9c" providerId="ADAL" clId="{5E37CC64-8C68-4B03-96F1-257AE17B9FEE}" dt="2024-11-19T10:54:52.996" v="406" actId="11529"/>
          <ac:spMkLst>
            <pc:docMk/>
            <pc:sldMk cId="0" sldId="258"/>
            <ac:spMk id="2" creationId="{5D49E659-517D-0D4D-EF34-AF13BF4EC60A}"/>
          </ac:spMkLst>
        </pc:spChg>
        <pc:spChg chg="add mod">
          <ac:chgData name="Sandberg Sanna" userId="046fb0f2-1b8a-4883-b8d9-b59909bd4d9c" providerId="ADAL" clId="{5E37CC64-8C68-4B03-96F1-257AE17B9FEE}" dt="2024-11-19T10:57:54.745" v="443" actId="207"/>
          <ac:spMkLst>
            <pc:docMk/>
            <pc:sldMk cId="0" sldId="258"/>
            <ac:spMk id="4" creationId="{210EDF33-FE42-C8A3-109F-096373D87C2D}"/>
          </ac:spMkLst>
        </pc:spChg>
        <pc:spChg chg="mod ord">
          <ac:chgData name="Sandberg Sanna" userId="046fb0f2-1b8a-4883-b8d9-b59909bd4d9c" providerId="ADAL" clId="{5E37CC64-8C68-4B03-96F1-257AE17B9FEE}" dt="2024-11-19T11:01:39.747" v="483" actId="14100"/>
          <ac:spMkLst>
            <pc:docMk/>
            <pc:sldMk cId="0" sldId="258"/>
            <ac:spMk id="5" creationId="{00000000-0000-0000-0000-000000000000}"/>
          </ac:spMkLst>
        </pc:spChg>
        <pc:spChg chg="del mod">
          <ac:chgData name="Sandberg Sanna" userId="046fb0f2-1b8a-4883-b8d9-b59909bd4d9c" providerId="ADAL" clId="{5E37CC64-8C68-4B03-96F1-257AE17B9FEE}" dt="2024-11-19T10:55:10.328" v="407" actId="21"/>
          <ac:spMkLst>
            <pc:docMk/>
            <pc:sldMk cId="0" sldId="258"/>
            <ac:spMk id="6" creationId="{00000000-0000-0000-0000-000000000000}"/>
          </ac:spMkLst>
        </pc:spChg>
        <pc:spChg chg="mod ord">
          <ac:chgData name="Sandberg Sanna" userId="046fb0f2-1b8a-4883-b8d9-b59909bd4d9c" providerId="ADAL" clId="{5E37CC64-8C68-4B03-96F1-257AE17B9FEE}" dt="2024-11-19T11:10:40.629" v="495" actId="1076"/>
          <ac:spMkLst>
            <pc:docMk/>
            <pc:sldMk cId="0" sldId="258"/>
            <ac:spMk id="7" creationId="{00000000-0000-0000-0000-000000000000}"/>
          </ac:spMkLst>
        </pc:spChg>
        <pc:spChg chg="add del mod">
          <ac:chgData name="Sandberg Sanna" userId="046fb0f2-1b8a-4883-b8d9-b59909bd4d9c" providerId="ADAL" clId="{5E37CC64-8C68-4B03-96F1-257AE17B9FEE}" dt="2024-11-19T10:55:53.988" v="412" actId="478"/>
          <ac:spMkLst>
            <pc:docMk/>
            <pc:sldMk cId="0" sldId="258"/>
            <ac:spMk id="8" creationId="{06A4C3CE-243F-E769-111A-84970A859634}"/>
          </ac:spMkLst>
        </pc:spChg>
        <pc:spChg chg="mod">
          <ac:chgData name="Sandberg Sanna" userId="046fb0f2-1b8a-4883-b8d9-b59909bd4d9c" providerId="ADAL" clId="{5E37CC64-8C68-4B03-96F1-257AE17B9FEE}" dt="2024-11-19T11:01:19.224" v="482" actId="29295"/>
          <ac:spMkLst>
            <pc:docMk/>
            <pc:sldMk cId="0" sldId="258"/>
            <ac:spMk id="9" creationId="{73388EE2-8F22-1F27-CF3D-B47EC7AEDA18}"/>
          </ac:spMkLst>
        </pc:spChg>
        <pc:spChg chg="add del mod">
          <ac:chgData name="Sandberg Sanna" userId="046fb0f2-1b8a-4883-b8d9-b59909bd4d9c" providerId="ADAL" clId="{5E37CC64-8C68-4B03-96F1-257AE17B9FEE}" dt="2024-11-19T10:57:04.122" v="430" actId="478"/>
          <ac:spMkLst>
            <pc:docMk/>
            <pc:sldMk cId="0" sldId="258"/>
            <ac:spMk id="10" creationId="{9C302E01-6B23-D00A-9DB5-8DD567BD5BA4}"/>
          </ac:spMkLst>
        </pc:spChg>
        <pc:spChg chg="add del">
          <ac:chgData name="Sandberg Sanna" userId="046fb0f2-1b8a-4883-b8d9-b59909bd4d9c" providerId="ADAL" clId="{5E37CC64-8C68-4B03-96F1-257AE17B9FEE}" dt="2024-11-19T10:56:49.122" v="425" actId="22"/>
          <ac:spMkLst>
            <pc:docMk/>
            <pc:sldMk cId="0" sldId="258"/>
            <ac:spMk id="12" creationId="{87B1CD15-7046-DA07-1E74-9726AD8A81B3}"/>
          </ac:spMkLst>
        </pc:spChg>
        <pc:spChg chg="add mod">
          <ac:chgData name="Sandberg Sanna" userId="046fb0f2-1b8a-4883-b8d9-b59909bd4d9c" providerId="ADAL" clId="{5E37CC64-8C68-4B03-96F1-257AE17B9FEE}" dt="2024-11-19T10:56:54.455" v="426"/>
          <ac:spMkLst>
            <pc:docMk/>
            <pc:sldMk cId="0" sldId="258"/>
            <ac:spMk id="13" creationId="{E3525528-0076-BC74-62FD-1E2240350808}"/>
          </ac:spMkLst>
        </pc:spChg>
        <pc:spChg chg="add mod">
          <ac:chgData name="Sandberg Sanna" userId="046fb0f2-1b8a-4883-b8d9-b59909bd4d9c" providerId="ADAL" clId="{5E37CC64-8C68-4B03-96F1-257AE17B9FEE}" dt="2024-11-19T10:58:51.830" v="446" actId="1076"/>
          <ac:spMkLst>
            <pc:docMk/>
            <pc:sldMk cId="0" sldId="258"/>
            <ac:spMk id="14" creationId="{0315A73D-0DEE-2AF4-31B8-558996E91E7D}"/>
          </ac:spMkLst>
        </pc:spChg>
        <pc:spChg chg="add mod">
          <ac:chgData name="Sandberg Sanna" userId="046fb0f2-1b8a-4883-b8d9-b59909bd4d9c" providerId="ADAL" clId="{5E37CC64-8C68-4B03-96F1-257AE17B9FEE}" dt="2024-11-19T11:00:37.101" v="455"/>
          <ac:spMkLst>
            <pc:docMk/>
            <pc:sldMk cId="0" sldId="258"/>
            <ac:spMk id="15" creationId="{8E347513-583A-DA6C-6A63-28879B614D86}"/>
          </ac:spMkLst>
        </pc:spChg>
      </pc:sldChg>
      <pc:sldChg chg="addSp modSp mod">
        <pc:chgData name="Sandberg Sanna" userId="046fb0f2-1b8a-4883-b8d9-b59909bd4d9c" providerId="ADAL" clId="{5E37CC64-8C68-4B03-96F1-257AE17B9FEE}" dt="2024-11-19T10:52:14.019" v="398" actId="20577"/>
        <pc:sldMkLst>
          <pc:docMk/>
          <pc:sldMk cId="0" sldId="266"/>
        </pc:sldMkLst>
        <pc:spChg chg="mod">
          <ac:chgData name="Sandberg Sanna" userId="046fb0f2-1b8a-4883-b8d9-b59909bd4d9c" providerId="ADAL" clId="{5E37CC64-8C68-4B03-96F1-257AE17B9FEE}" dt="2024-11-19T10:51:42.589" v="384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Sandberg Sanna" userId="046fb0f2-1b8a-4883-b8d9-b59909bd4d9c" providerId="ADAL" clId="{5E37CC64-8C68-4B03-96F1-257AE17B9FEE}" dt="2024-11-19T10:52:14.019" v="398" actId="20577"/>
          <ac:spMkLst>
            <pc:docMk/>
            <pc:sldMk cId="0" sldId="266"/>
            <ac:spMk id="32" creationId="{5DE9ADDF-EFF6-F3D7-747B-839F304C4891}"/>
          </ac:spMkLst>
        </pc:spChg>
        <pc:spChg chg="mod">
          <ac:chgData name="Sandberg Sanna" userId="046fb0f2-1b8a-4883-b8d9-b59909bd4d9c" providerId="ADAL" clId="{5E37CC64-8C68-4B03-96F1-257AE17B9FEE}" dt="2024-11-19T10:50:06.635" v="381" actId="1076"/>
          <ac:spMkLst>
            <pc:docMk/>
            <pc:sldMk cId="0" sldId="266"/>
            <ac:spMk id="33" creationId="{A5E519C5-6FB4-38B9-0434-7569A0994699}"/>
          </ac:spMkLst>
        </pc:spChg>
        <pc:spChg chg="mod">
          <ac:chgData name="Sandberg Sanna" userId="046fb0f2-1b8a-4883-b8d9-b59909bd4d9c" providerId="ADAL" clId="{5E37CC64-8C68-4B03-96F1-257AE17B9FEE}" dt="2024-11-19T10:49:56.765" v="379" actId="1076"/>
          <ac:spMkLst>
            <pc:docMk/>
            <pc:sldMk cId="0" sldId="266"/>
            <ac:spMk id="34" creationId="{B68FA37F-DE46-492A-A627-10347D779243}"/>
          </ac:spMkLst>
        </pc:spChg>
        <pc:spChg chg="mod">
          <ac:chgData name="Sandberg Sanna" userId="046fb0f2-1b8a-4883-b8d9-b59909bd4d9c" providerId="ADAL" clId="{5E37CC64-8C68-4B03-96F1-257AE17B9FEE}" dt="2024-11-19T10:40:04.638" v="0"/>
          <ac:spMkLst>
            <pc:docMk/>
            <pc:sldMk cId="0" sldId="266"/>
            <ac:spMk id="35" creationId="{015FAF95-83D4-5547-E98A-F3B052C986BF}"/>
          </ac:spMkLst>
        </pc:spChg>
        <pc:grpChg chg="mod">
          <ac:chgData name="Sandberg Sanna" userId="046fb0f2-1b8a-4883-b8d9-b59909bd4d9c" providerId="ADAL" clId="{5E37CC64-8C68-4B03-96F1-257AE17B9FEE}" dt="2024-11-19T10:51:55.457" v="385" actId="14100"/>
          <ac:grpSpMkLst>
            <pc:docMk/>
            <pc:sldMk cId="0" sldId="266"/>
            <ac:grpSpMk id="24" creationId="{00000000-0000-0000-0000-000000000000}"/>
          </ac:grpSpMkLst>
        </pc:grpChg>
        <pc:grpChg chg="add mod">
          <ac:chgData name="Sandberg Sanna" userId="046fb0f2-1b8a-4883-b8d9-b59909bd4d9c" providerId="ADAL" clId="{5E37CC64-8C68-4B03-96F1-257AE17B9FEE}" dt="2024-11-19T10:51:33.333" v="383" actId="1076"/>
          <ac:grpSpMkLst>
            <pc:docMk/>
            <pc:sldMk cId="0" sldId="266"/>
            <ac:grpSpMk id="30" creationId="{5F1B9BE9-AA28-67D0-0C89-BBCD573C4A1E}"/>
          </ac:grpSpMkLst>
        </pc:grpChg>
        <pc:grpChg chg="mod">
          <ac:chgData name="Sandberg Sanna" userId="046fb0f2-1b8a-4883-b8d9-b59909bd4d9c" providerId="ADAL" clId="{5E37CC64-8C68-4B03-96F1-257AE17B9FEE}" dt="2024-11-19T10:40:04.638" v="0"/>
          <ac:grpSpMkLst>
            <pc:docMk/>
            <pc:sldMk cId="0" sldId="266"/>
            <ac:grpSpMk id="31" creationId="{41A3F4F8-7838-B86E-26FF-1E4B04B99D7B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svg"/><Relationship Id="rId7" Type="http://schemas.openxmlformats.org/officeDocument/2006/relationships/image" Target="../media/image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openxmlformats.org/officeDocument/2006/relationships/image" Target="../media/image7.svg"/><Relationship Id="rId4" Type="http://schemas.openxmlformats.org/officeDocument/2006/relationships/image" Target="../media/image23.gif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15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4517718" y="-49266"/>
            <a:ext cx="9252564" cy="10385531"/>
          </a:xfrm>
          <a:custGeom>
            <a:avLst/>
            <a:gdLst/>
            <a:ahLst/>
            <a:cxnLst/>
            <a:rect l="l" t="t" r="r" b="b"/>
            <a:pathLst>
              <a:path w="9252564" h="10385531">
                <a:moveTo>
                  <a:pt x="0" y="0"/>
                </a:moveTo>
                <a:lnTo>
                  <a:pt x="9252564" y="0"/>
                </a:lnTo>
                <a:lnTo>
                  <a:pt x="9252564" y="10385532"/>
                </a:lnTo>
                <a:lnTo>
                  <a:pt x="0" y="1038553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2743200" y="3157926"/>
            <a:ext cx="12117984" cy="4163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32"/>
              </a:lnSpc>
            </a:pPr>
            <a:r>
              <a:rPr lang="en-US" sz="11000" dirty="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MATEMAATTISTEN AINEIDEN LUOKKA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57997" y="7045593"/>
            <a:ext cx="764337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Nurmon yläaste</a:t>
            </a:r>
          </a:p>
        </p:txBody>
      </p:sp>
      <p:sp>
        <p:nvSpPr>
          <p:cNvPr id="6" name="Freeform 6"/>
          <p:cNvSpPr/>
          <p:nvPr/>
        </p:nvSpPr>
        <p:spPr>
          <a:xfrm rot="-2980433">
            <a:off x="-314335" y="-162205"/>
            <a:ext cx="4322137" cy="3960649"/>
          </a:xfrm>
          <a:custGeom>
            <a:avLst/>
            <a:gdLst/>
            <a:ahLst/>
            <a:cxnLst/>
            <a:rect l="l" t="t" r="r" b="b"/>
            <a:pathLst>
              <a:path w="4322137" h="3960649">
                <a:moveTo>
                  <a:pt x="0" y="0"/>
                </a:moveTo>
                <a:lnTo>
                  <a:pt x="4322137" y="0"/>
                </a:lnTo>
                <a:lnTo>
                  <a:pt x="4322137" y="3960649"/>
                </a:lnTo>
                <a:lnTo>
                  <a:pt x="0" y="39606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-529260">
            <a:off x="14460442" y="6332790"/>
            <a:ext cx="4479231" cy="3632250"/>
          </a:xfrm>
          <a:custGeom>
            <a:avLst/>
            <a:gdLst/>
            <a:ahLst/>
            <a:cxnLst/>
            <a:rect l="l" t="t" r="r" b="b"/>
            <a:pathLst>
              <a:path w="4479231" h="3632250">
                <a:moveTo>
                  <a:pt x="0" y="0"/>
                </a:moveTo>
                <a:lnTo>
                  <a:pt x="4479231" y="0"/>
                </a:lnTo>
                <a:lnTo>
                  <a:pt x="4479231" y="3632250"/>
                </a:lnTo>
                <a:lnTo>
                  <a:pt x="0" y="3632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 rot="1653445">
            <a:off x="-557344" y="6368743"/>
            <a:ext cx="4131923" cy="3192850"/>
          </a:xfrm>
          <a:custGeom>
            <a:avLst/>
            <a:gdLst/>
            <a:ahLst/>
            <a:cxnLst/>
            <a:rect l="l" t="t" r="r" b="b"/>
            <a:pathLst>
              <a:path w="4131923" h="3192850">
                <a:moveTo>
                  <a:pt x="0" y="0"/>
                </a:moveTo>
                <a:lnTo>
                  <a:pt x="4131923" y="0"/>
                </a:lnTo>
                <a:lnTo>
                  <a:pt x="4131923" y="3192850"/>
                </a:lnTo>
                <a:lnTo>
                  <a:pt x="0" y="3192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 rot="-891616">
            <a:off x="14408698" y="559623"/>
            <a:ext cx="3002392" cy="3867250"/>
          </a:xfrm>
          <a:custGeom>
            <a:avLst/>
            <a:gdLst/>
            <a:ahLst/>
            <a:cxnLst/>
            <a:rect l="l" t="t" r="r" b="b"/>
            <a:pathLst>
              <a:path w="3002392" h="3867250">
                <a:moveTo>
                  <a:pt x="0" y="0"/>
                </a:moveTo>
                <a:lnTo>
                  <a:pt x="3002392" y="0"/>
                </a:lnTo>
                <a:lnTo>
                  <a:pt x="3002392" y="3867250"/>
                </a:lnTo>
                <a:lnTo>
                  <a:pt x="0" y="3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"/>
    </mc:Choice>
    <mc:Fallback>
      <p:transition spd="slow" advTm="71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133660" y="4227629"/>
            <a:ext cx="7535340" cy="6630871"/>
          </a:xfrm>
          <a:custGeom>
            <a:avLst/>
            <a:gdLst/>
            <a:ahLst/>
            <a:cxnLst/>
            <a:rect l="l" t="t" r="r" b="b"/>
            <a:pathLst>
              <a:path w="10290297" h="10290297">
                <a:moveTo>
                  <a:pt x="0" y="0"/>
                </a:moveTo>
                <a:lnTo>
                  <a:pt x="10290297" y="0"/>
                </a:lnTo>
                <a:lnTo>
                  <a:pt x="10290297" y="10290297"/>
                </a:lnTo>
                <a:lnTo>
                  <a:pt x="0" y="1029029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3388EE2-8F22-1F27-CF3D-B47EC7AEDA18}"/>
              </a:ext>
            </a:extLst>
          </p:cNvPr>
          <p:cNvSpPr/>
          <p:nvPr/>
        </p:nvSpPr>
        <p:spPr>
          <a:xfrm rot="7093783">
            <a:off x="428254" y="1083003"/>
            <a:ext cx="2438696" cy="2043195"/>
          </a:xfrm>
          <a:custGeom>
            <a:avLst/>
            <a:gdLst/>
            <a:ahLst/>
            <a:cxnLst/>
            <a:rect l="l" t="t" r="r" b="b"/>
            <a:pathLst>
              <a:path w="1672374" h="1532503">
                <a:moveTo>
                  <a:pt x="0" y="0"/>
                </a:moveTo>
                <a:lnTo>
                  <a:pt x="1672375" y="0"/>
                </a:lnTo>
                <a:lnTo>
                  <a:pt x="1672375" y="1532503"/>
                </a:lnTo>
                <a:lnTo>
                  <a:pt x="0" y="1532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210EDF33-FE42-C8A3-109F-096373D87C2D}"/>
              </a:ext>
            </a:extLst>
          </p:cNvPr>
          <p:cNvSpPr/>
          <p:nvPr/>
        </p:nvSpPr>
        <p:spPr>
          <a:xfrm>
            <a:off x="609600" y="3591562"/>
            <a:ext cx="9144000" cy="3456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Luokalle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kootaan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yhteen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matemaattisista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aineista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kiinnostuneita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oppilaita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jotta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voidaan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opiskella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peruskoulun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oppisisältöjä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syvemmin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kuin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muilla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luokilla</a:t>
            </a:r>
            <a:r>
              <a:rPr lang="en-US" sz="3600" b="1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315A73D-0DEE-2AF4-31B8-558996E91E7D}"/>
              </a:ext>
            </a:extLst>
          </p:cNvPr>
          <p:cNvSpPr/>
          <p:nvPr/>
        </p:nvSpPr>
        <p:spPr>
          <a:xfrm>
            <a:off x="10401300" y="1376141"/>
            <a:ext cx="6858000" cy="2286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b="1" dirty="0">
                <a:solidFill>
                  <a:schemeClr val="tx1"/>
                </a:solidFill>
                <a:latin typeface="Public Sans" panose="020B0604020202020204" charset="0"/>
              </a:rPr>
              <a:t>Luodaan hyvää pohjaa ja laskurutiinia lukion opintoja varten.</a:t>
            </a:r>
          </a:p>
        </p:txBody>
      </p:sp>
      <p:sp>
        <p:nvSpPr>
          <p:cNvPr id="7" name="Freeform 7"/>
          <p:cNvSpPr/>
          <p:nvPr/>
        </p:nvSpPr>
        <p:spPr>
          <a:xfrm rot="4894540">
            <a:off x="189678" y="6816878"/>
            <a:ext cx="5109214" cy="4143108"/>
          </a:xfrm>
          <a:custGeom>
            <a:avLst/>
            <a:gdLst/>
            <a:ahLst/>
            <a:cxnLst/>
            <a:rect l="l" t="t" r="r" b="b"/>
            <a:pathLst>
              <a:path w="5109214" h="4143108">
                <a:moveTo>
                  <a:pt x="0" y="0"/>
                </a:moveTo>
                <a:lnTo>
                  <a:pt x="5109214" y="0"/>
                </a:lnTo>
                <a:lnTo>
                  <a:pt x="5109214" y="4143108"/>
                </a:lnTo>
                <a:lnTo>
                  <a:pt x="0" y="4143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 rot="-1374306">
            <a:off x="4702290" y="-1369571"/>
            <a:ext cx="6252866" cy="4720343"/>
          </a:xfrm>
          <a:custGeom>
            <a:avLst/>
            <a:gdLst/>
            <a:ahLst/>
            <a:cxnLst/>
            <a:rect l="l" t="t" r="r" b="b"/>
            <a:pathLst>
              <a:path w="6217010" h="4905786">
                <a:moveTo>
                  <a:pt x="0" y="0"/>
                </a:moveTo>
                <a:lnTo>
                  <a:pt x="6217011" y="0"/>
                </a:lnTo>
                <a:lnTo>
                  <a:pt x="6217011" y="4905786"/>
                </a:lnTo>
                <a:lnTo>
                  <a:pt x="0" y="490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E347513-583A-DA6C-6A63-28879B614D86}"/>
              </a:ext>
            </a:extLst>
          </p:cNvPr>
          <p:cNvSpPr/>
          <p:nvPr/>
        </p:nvSpPr>
        <p:spPr>
          <a:xfrm rot="18203199">
            <a:off x="6770730" y="7516481"/>
            <a:ext cx="3352800" cy="2937570"/>
          </a:xfrm>
          <a:custGeom>
            <a:avLst/>
            <a:gdLst/>
            <a:ahLst/>
            <a:cxnLst/>
            <a:rect l="l" t="t" r="r" b="b"/>
            <a:pathLst>
              <a:path w="1672374" h="1532503">
                <a:moveTo>
                  <a:pt x="0" y="0"/>
                </a:moveTo>
                <a:lnTo>
                  <a:pt x="1672375" y="0"/>
                </a:lnTo>
                <a:lnTo>
                  <a:pt x="1672375" y="1532503"/>
                </a:lnTo>
                <a:lnTo>
                  <a:pt x="0" y="1532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0"/>
    </mc:Choice>
    <mc:Fallback>
      <p:transition spd="slow" advTm="1172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371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9437315" y="0"/>
            <a:ext cx="10086475" cy="7959146"/>
          </a:xfrm>
          <a:custGeom>
            <a:avLst/>
            <a:gdLst/>
            <a:ahLst/>
            <a:cxnLst/>
            <a:rect l="l" t="t" r="r" b="b"/>
            <a:pathLst>
              <a:path w="10086475" h="7959146">
                <a:moveTo>
                  <a:pt x="0" y="0"/>
                </a:moveTo>
                <a:lnTo>
                  <a:pt x="10086475" y="0"/>
                </a:lnTo>
                <a:lnTo>
                  <a:pt x="10086475" y="7959146"/>
                </a:lnTo>
                <a:lnTo>
                  <a:pt x="0" y="795914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3220320" y="-1050933"/>
            <a:ext cx="6167635" cy="5651796"/>
          </a:xfrm>
          <a:custGeom>
            <a:avLst/>
            <a:gdLst/>
            <a:ahLst/>
            <a:cxnLst/>
            <a:rect l="l" t="t" r="r" b="b"/>
            <a:pathLst>
              <a:path w="6167635" h="5651796">
                <a:moveTo>
                  <a:pt x="0" y="0"/>
                </a:moveTo>
                <a:lnTo>
                  <a:pt x="6167635" y="0"/>
                </a:lnTo>
                <a:lnTo>
                  <a:pt x="6167635" y="5651796"/>
                </a:lnTo>
                <a:lnTo>
                  <a:pt x="0" y="565179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/>
          <p:nvPr/>
        </p:nvSpPr>
        <p:spPr>
          <a:xfrm>
            <a:off x="833067" y="1602147"/>
            <a:ext cx="10942140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7000" dirty="0" err="1">
                <a:solidFill>
                  <a:schemeClr val="accent6">
                    <a:lumMod val="75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Usein</a:t>
            </a:r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7000" dirty="0" err="1">
                <a:solidFill>
                  <a:schemeClr val="accent6">
                    <a:lumMod val="75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kysyttyä</a:t>
            </a:r>
            <a:endParaRPr lang="en-US" sz="7000" dirty="0">
              <a:solidFill>
                <a:schemeClr val="accent6">
                  <a:lumMod val="75000"/>
                </a:schemeClr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700" y="3689726"/>
            <a:ext cx="7330555" cy="2930723"/>
            <a:chOff x="0" y="-192881"/>
            <a:chExt cx="9774073" cy="390762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192881"/>
              <a:ext cx="9774073" cy="3907629"/>
              <a:chOff x="0" y="-38100"/>
              <a:chExt cx="1930681" cy="77187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70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82069" y="1447204"/>
              <a:ext cx="7609934" cy="139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Ei,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lukujärjestyksessä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on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sama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määrä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tunteja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kuin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muillakin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53347" y="364529"/>
              <a:ext cx="8649842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Tuleeko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ylimääräisiä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tunteja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70807" y="3799873"/>
            <a:ext cx="7330555" cy="2154527"/>
            <a:chOff x="0" y="0"/>
            <a:chExt cx="9774073" cy="371474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774073" cy="3714747"/>
              <a:chOff x="0" y="0"/>
              <a:chExt cx="1930681" cy="73377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85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082067" y="1591806"/>
              <a:ext cx="7609934" cy="139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Ei,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arviointiperusteet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kokeet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ovat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samat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kuin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muillakin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37064" y="372551"/>
              <a:ext cx="7626918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Onko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arviointi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tiukempaa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1894" y="6764174"/>
            <a:ext cx="7357361" cy="2930722"/>
            <a:chOff x="-35741" y="-192881"/>
            <a:chExt cx="9809814" cy="3907628"/>
          </a:xfrm>
        </p:grpSpPr>
        <p:grpSp>
          <p:nvGrpSpPr>
            <p:cNvPr id="19" name="Group 19"/>
            <p:cNvGrpSpPr/>
            <p:nvPr/>
          </p:nvGrpSpPr>
          <p:grpSpPr>
            <a:xfrm>
              <a:off x="-35741" y="-192881"/>
              <a:ext cx="9809814" cy="3907628"/>
              <a:chOff x="-7060" y="-38100"/>
              <a:chExt cx="1937741" cy="77187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706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70000"/>
                </a:srgbClr>
              </a:solidFill>
            </p:spPr>
            <p:txBody>
              <a:bodyPr/>
              <a:lstStyle/>
              <a:p>
                <a:endParaRPr lang="fi-FI" dirty="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82070" y="1447202"/>
              <a:ext cx="7609934" cy="1813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Ei,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hyvät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arvosanat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kiinnostus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matikkaan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luonnontieteisiin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riittävät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  <a:p>
              <a:pPr algn="ctr">
                <a:lnSpc>
                  <a:spcPts val="2730"/>
                </a:lnSpc>
              </a:pPr>
              <a:endPara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879600" y="398104"/>
              <a:ext cx="55880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Pitääkö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olla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nero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124126"/>
            <a:ext cx="7330555" cy="3660877"/>
            <a:chOff x="0" y="0"/>
            <a:chExt cx="9774073" cy="371474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9774073" cy="3714747"/>
              <a:chOff x="0" y="0"/>
              <a:chExt cx="1930681" cy="73377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85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19899" y="1474951"/>
              <a:ext cx="8928237" cy="17325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Voit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hakea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myös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meidän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koulun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liikuntaluokalle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Hakemuksessa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kysytään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hakujärjestys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ja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jos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kriteerit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täyttyvät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ensisijaiseen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vaihtoehtoon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pääset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sille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luokalle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79051" y="235523"/>
              <a:ext cx="7609934" cy="1436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Voiko hakea vain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yhdelle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6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erikoisluokalle</a:t>
              </a:r>
              <a:r>
                <a:rPr lang="en-US" sz="36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  <p:grpSp>
        <p:nvGrpSpPr>
          <p:cNvPr id="30" name="Group 12">
            <a:extLst>
              <a:ext uri="{FF2B5EF4-FFF2-40B4-BE49-F238E27FC236}">
                <a16:creationId xmlns:a16="http://schemas.microsoft.com/office/drawing/2014/main" id="{5F1B9BE9-AA28-67D0-0C89-BBCD573C4A1E}"/>
              </a:ext>
            </a:extLst>
          </p:cNvPr>
          <p:cNvGrpSpPr/>
          <p:nvPr/>
        </p:nvGrpSpPr>
        <p:grpSpPr>
          <a:xfrm>
            <a:off x="9157564" y="937800"/>
            <a:ext cx="7448897" cy="2837111"/>
            <a:chOff x="-157789" y="-255302"/>
            <a:chExt cx="9931862" cy="3970049"/>
          </a:xfrm>
        </p:grpSpPr>
        <p:grpSp>
          <p:nvGrpSpPr>
            <p:cNvPr id="31" name="Group 13">
              <a:extLst>
                <a:ext uri="{FF2B5EF4-FFF2-40B4-BE49-F238E27FC236}">
                  <a16:creationId xmlns:a16="http://schemas.microsoft.com/office/drawing/2014/main" id="{41A3F4F8-7838-B86E-26FF-1E4B04B99D7B}"/>
                </a:ext>
              </a:extLst>
            </p:cNvPr>
            <p:cNvGrpSpPr/>
            <p:nvPr/>
          </p:nvGrpSpPr>
          <p:grpSpPr>
            <a:xfrm>
              <a:off x="-157789" y="-255302"/>
              <a:ext cx="9931862" cy="3970049"/>
              <a:chOff x="-31168" y="-50430"/>
              <a:chExt cx="1961849" cy="784207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68FA37F-DE46-492A-A627-10347D779243}"/>
                  </a:ext>
                </a:extLst>
              </p:cNvPr>
              <p:cNvSpPr/>
              <p:nvPr/>
            </p:nvSpPr>
            <p:spPr>
              <a:xfrm>
                <a:off x="-31168" y="-50430"/>
                <a:ext cx="1930681" cy="733777"/>
              </a:xfrm>
              <a:custGeom>
                <a:avLst/>
                <a:gdLst/>
                <a:ahLst/>
                <a:cxnLst/>
                <a:rect l="l" t="t" r="r" b="b"/>
                <a:pathLst>
                  <a:path w="1930681" h="733777">
                    <a:moveTo>
                      <a:pt x="53862" y="0"/>
                    </a:moveTo>
                    <a:lnTo>
                      <a:pt x="1876819" y="0"/>
                    </a:lnTo>
                    <a:cubicBezTo>
                      <a:pt x="1906566" y="0"/>
                      <a:pt x="1930681" y="24115"/>
                      <a:pt x="1930681" y="53862"/>
                    </a:cubicBezTo>
                    <a:lnTo>
                      <a:pt x="1930681" y="679915"/>
                    </a:lnTo>
                    <a:cubicBezTo>
                      <a:pt x="1930681" y="709662"/>
                      <a:pt x="1906566" y="733777"/>
                      <a:pt x="1876819" y="733777"/>
                    </a:cubicBezTo>
                    <a:lnTo>
                      <a:pt x="53862" y="733777"/>
                    </a:lnTo>
                    <a:cubicBezTo>
                      <a:pt x="39577" y="733777"/>
                      <a:pt x="25877" y="728103"/>
                      <a:pt x="15776" y="718001"/>
                    </a:cubicBezTo>
                    <a:cubicBezTo>
                      <a:pt x="5675" y="707900"/>
                      <a:pt x="0" y="694200"/>
                      <a:pt x="0" y="679915"/>
                    </a:cubicBezTo>
                    <a:lnTo>
                      <a:pt x="0" y="53862"/>
                    </a:lnTo>
                    <a:cubicBezTo>
                      <a:pt x="0" y="39577"/>
                      <a:pt x="5675" y="25877"/>
                      <a:pt x="15776" y="15776"/>
                    </a:cubicBezTo>
                    <a:cubicBezTo>
                      <a:pt x="25877" y="5675"/>
                      <a:pt x="39577" y="0"/>
                      <a:pt x="53862" y="0"/>
                    </a:cubicBezTo>
                    <a:close/>
                  </a:path>
                </a:pathLst>
              </a:custGeom>
              <a:solidFill>
                <a:srgbClr val="F7E9E4">
                  <a:alpha val="85000"/>
                </a:srgbClr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35" name="TextBox 15">
                <a:extLst>
                  <a:ext uri="{FF2B5EF4-FFF2-40B4-BE49-F238E27FC236}">
                    <a16:creationId xmlns:a16="http://schemas.microsoft.com/office/drawing/2014/main" id="{015FAF95-83D4-5547-E98A-F3B052C986B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30681" cy="7718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30"/>
                  </a:lnSpc>
                </a:pPr>
                <a:endParaRPr/>
              </a:p>
            </p:txBody>
          </p:sp>
        </p:grp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5DE9ADDF-EFF6-F3D7-747B-839F304C4891}"/>
                </a:ext>
              </a:extLst>
            </p:cNvPr>
            <p:cNvSpPr txBox="1"/>
            <p:nvPr/>
          </p:nvSpPr>
          <p:spPr>
            <a:xfrm>
              <a:off x="656422" y="2069598"/>
              <a:ext cx="8072625" cy="979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Valinnat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ovat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toistaiseksi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aina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menneet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likimain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2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tasan</a:t>
              </a:r>
              <a:r>
                <a:rPr lang="en-US" sz="32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</a:t>
              </a:r>
            </a:p>
          </p:txBody>
        </p: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A5E519C5-6FB4-38B9-0434-7569A0994699}"/>
                </a:ext>
              </a:extLst>
            </p:cNvPr>
            <p:cNvSpPr txBox="1"/>
            <p:nvPr/>
          </p:nvSpPr>
          <p:spPr>
            <a:xfrm>
              <a:off x="48215" y="251076"/>
              <a:ext cx="9484542" cy="13495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Kuinka </a:t>
              </a:r>
              <a:r>
                <a:rPr lang="en-US" sz="35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suuri</a:t>
              </a: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5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osa</a:t>
              </a: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5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luokan</a:t>
              </a: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5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oppilaista</a:t>
              </a: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on </a:t>
              </a:r>
              <a:r>
                <a:rPr lang="en-US" sz="35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tyttöjä</a:t>
              </a: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/ </a:t>
              </a:r>
              <a:r>
                <a:rPr lang="en-US" sz="35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poikia</a:t>
              </a:r>
              <a:r>
                <a:rPr lang="en-US" sz="35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4"/>
    </mc:Choice>
    <mc:Fallback>
      <p:transition spd="slow" advTm="2132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3750400" y="-910541"/>
            <a:ext cx="10787199" cy="12108081"/>
          </a:xfrm>
          <a:custGeom>
            <a:avLst/>
            <a:gdLst/>
            <a:ahLst/>
            <a:cxnLst/>
            <a:rect l="l" t="t" r="r" b="b"/>
            <a:pathLst>
              <a:path w="10787199" h="12108081">
                <a:moveTo>
                  <a:pt x="0" y="0"/>
                </a:moveTo>
                <a:lnTo>
                  <a:pt x="10787200" y="0"/>
                </a:lnTo>
                <a:lnTo>
                  <a:pt x="10787200" y="12108082"/>
                </a:lnTo>
                <a:lnTo>
                  <a:pt x="0" y="12108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5" name="Group 5"/>
          <p:cNvGrpSpPr/>
          <p:nvPr/>
        </p:nvGrpSpPr>
        <p:grpSpPr>
          <a:xfrm>
            <a:off x="4461612" y="1636148"/>
            <a:ext cx="8568587" cy="4040752"/>
            <a:chOff x="0" y="0"/>
            <a:chExt cx="1833491" cy="5489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3491" cy="548998"/>
            </a:xfrm>
            <a:custGeom>
              <a:avLst/>
              <a:gdLst/>
              <a:ahLst/>
              <a:cxnLst/>
              <a:rect l="l" t="t" r="r" b="b"/>
              <a:pathLst>
                <a:path w="1833491" h="548998">
                  <a:moveTo>
                    <a:pt x="56717" y="0"/>
                  </a:moveTo>
                  <a:lnTo>
                    <a:pt x="1776774" y="0"/>
                  </a:lnTo>
                  <a:cubicBezTo>
                    <a:pt x="1791816" y="0"/>
                    <a:pt x="1806242" y="5976"/>
                    <a:pt x="1816879" y="16612"/>
                  </a:cubicBezTo>
                  <a:cubicBezTo>
                    <a:pt x="1827515" y="27249"/>
                    <a:pt x="1833491" y="41675"/>
                    <a:pt x="1833491" y="56717"/>
                  </a:cubicBezTo>
                  <a:lnTo>
                    <a:pt x="1833491" y="492281"/>
                  </a:lnTo>
                  <a:cubicBezTo>
                    <a:pt x="1833491" y="523605"/>
                    <a:pt x="1808098" y="548998"/>
                    <a:pt x="1776774" y="548998"/>
                  </a:cubicBezTo>
                  <a:lnTo>
                    <a:pt x="56717" y="548998"/>
                  </a:lnTo>
                  <a:cubicBezTo>
                    <a:pt x="41675" y="548998"/>
                    <a:pt x="27249" y="543022"/>
                    <a:pt x="16612" y="532386"/>
                  </a:cubicBezTo>
                  <a:cubicBezTo>
                    <a:pt x="5976" y="521749"/>
                    <a:pt x="0" y="507323"/>
                    <a:pt x="0" y="492281"/>
                  </a:cubicBezTo>
                  <a:lnTo>
                    <a:pt x="0" y="56717"/>
                  </a:lnTo>
                  <a:cubicBezTo>
                    <a:pt x="0" y="41675"/>
                    <a:pt x="5976" y="27249"/>
                    <a:pt x="16612" y="16612"/>
                  </a:cubicBezTo>
                  <a:cubicBezTo>
                    <a:pt x="27249" y="5976"/>
                    <a:pt x="41675" y="0"/>
                    <a:pt x="56717" y="0"/>
                  </a:cubicBezTo>
                  <a:close/>
                </a:path>
              </a:pathLst>
            </a:custGeom>
            <a:solidFill>
              <a:srgbClr val="F7E9E4">
                <a:alpha val="90000"/>
              </a:srgbClr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33491" cy="587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91408" y="2578857"/>
            <a:ext cx="6009328" cy="2155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8.- ja 9.-luokalla </a:t>
            </a:r>
            <a:r>
              <a:rPr lang="en-US" sz="4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matemaattiset</a:t>
            </a:r>
            <a:r>
              <a:rPr lang="en-US" sz="4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aineet</a:t>
            </a:r>
            <a:r>
              <a:rPr lang="en-US" sz="4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korvaavat</a:t>
            </a:r>
            <a:r>
              <a:rPr lang="en-US" sz="4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yhden</a:t>
            </a:r>
            <a:r>
              <a:rPr lang="en-US" sz="4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valinnaisaineen</a:t>
            </a:r>
            <a:r>
              <a:rPr lang="en-US" sz="4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rot="216110">
            <a:off x="-956687" y="1766415"/>
            <a:ext cx="4359509" cy="6754169"/>
          </a:xfrm>
          <a:custGeom>
            <a:avLst/>
            <a:gdLst/>
            <a:ahLst/>
            <a:cxnLst/>
            <a:rect l="l" t="t" r="r" b="b"/>
            <a:pathLst>
              <a:path w="4359509" h="6754169">
                <a:moveTo>
                  <a:pt x="0" y="0"/>
                </a:moveTo>
                <a:lnTo>
                  <a:pt x="4359509" y="0"/>
                </a:lnTo>
                <a:lnTo>
                  <a:pt x="4359509" y="6754170"/>
                </a:lnTo>
                <a:lnTo>
                  <a:pt x="0" y="6754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 rot="-482044">
            <a:off x="14501126" y="1947099"/>
            <a:ext cx="4892239" cy="6301479"/>
          </a:xfrm>
          <a:custGeom>
            <a:avLst/>
            <a:gdLst/>
            <a:ahLst/>
            <a:cxnLst/>
            <a:rect l="l" t="t" r="r" b="b"/>
            <a:pathLst>
              <a:path w="4892239" h="6301479">
                <a:moveTo>
                  <a:pt x="0" y="0"/>
                </a:moveTo>
                <a:lnTo>
                  <a:pt x="4892239" y="0"/>
                </a:lnTo>
                <a:lnTo>
                  <a:pt x="4892239" y="6301479"/>
                </a:lnTo>
                <a:lnTo>
                  <a:pt x="0" y="6301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4DD008C-6917-2CD5-85A9-7807E3DC78CF}"/>
              </a:ext>
            </a:extLst>
          </p:cNvPr>
          <p:cNvGrpSpPr>
            <a:grpSpLocks/>
          </p:cNvGrpSpPr>
          <p:nvPr/>
        </p:nvGrpSpPr>
        <p:grpSpPr>
          <a:xfrm>
            <a:off x="3820509" y="7050125"/>
            <a:ext cx="6358787" cy="2444668"/>
            <a:chOff x="0" y="0"/>
            <a:chExt cx="1833491" cy="548998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997C58C-21EA-8AB3-B20D-7C95652F5753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1833491" cy="548998"/>
            </a:xfrm>
            <a:custGeom>
              <a:avLst/>
              <a:gdLst/>
              <a:ahLst/>
              <a:cxnLst/>
              <a:rect l="l" t="t" r="r" b="b"/>
              <a:pathLst>
                <a:path w="1833491" h="548998">
                  <a:moveTo>
                    <a:pt x="56717" y="0"/>
                  </a:moveTo>
                  <a:lnTo>
                    <a:pt x="1776774" y="0"/>
                  </a:lnTo>
                  <a:cubicBezTo>
                    <a:pt x="1791816" y="0"/>
                    <a:pt x="1806242" y="5976"/>
                    <a:pt x="1816879" y="16612"/>
                  </a:cubicBezTo>
                  <a:cubicBezTo>
                    <a:pt x="1827515" y="27249"/>
                    <a:pt x="1833491" y="41675"/>
                    <a:pt x="1833491" y="56717"/>
                  </a:cubicBezTo>
                  <a:lnTo>
                    <a:pt x="1833491" y="492281"/>
                  </a:lnTo>
                  <a:cubicBezTo>
                    <a:pt x="1833491" y="523605"/>
                    <a:pt x="1808098" y="548998"/>
                    <a:pt x="1776774" y="548998"/>
                  </a:cubicBezTo>
                  <a:lnTo>
                    <a:pt x="56717" y="548998"/>
                  </a:lnTo>
                  <a:cubicBezTo>
                    <a:pt x="41675" y="548998"/>
                    <a:pt x="27249" y="543022"/>
                    <a:pt x="16612" y="532386"/>
                  </a:cubicBezTo>
                  <a:cubicBezTo>
                    <a:pt x="5976" y="521749"/>
                    <a:pt x="0" y="507323"/>
                    <a:pt x="0" y="492281"/>
                  </a:cubicBezTo>
                  <a:lnTo>
                    <a:pt x="0" y="56717"/>
                  </a:lnTo>
                  <a:cubicBezTo>
                    <a:pt x="0" y="41675"/>
                    <a:pt x="5976" y="27249"/>
                    <a:pt x="16612" y="16612"/>
                  </a:cubicBezTo>
                  <a:cubicBezTo>
                    <a:pt x="27249" y="5976"/>
                    <a:pt x="41675" y="0"/>
                    <a:pt x="56717" y="0"/>
                  </a:cubicBezTo>
                  <a:close/>
                </a:path>
              </a:pathLst>
            </a:custGeom>
            <a:solidFill>
              <a:srgbClr val="F7E9E4">
                <a:alpha val="90000"/>
              </a:srgbClr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631E7451-891E-3F23-2B4B-DEBC73B1023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38100"/>
              <a:ext cx="1833491" cy="587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1" name="Tekstiruutu 20">
            <a:extLst>
              <a:ext uri="{FF2B5EF4-FFF2-40B4-BE49-F238E27FC236}">
                <a16:creationId xmlns:a16="http://schemas.microsoft.com/office/drawing/2014/main" id="{2D3E73C0-6F05-AE82-EB97-A278212B551C}"/>
              </a:ext>
            </a:extLst>
          </p:cNvPr>
          <p:cNvSpPr txBox="1">
            <a:spLocks/>
          </p:cNvSpPr>
          <p:nvPr/>
        </p:nvSpPr>
        <p:spPr>
          <a:xfrm>
            <a:off x="4481074" y="7687683"/>
            <a:ext cx="5076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Kaksi</a:t>
            </a:r>
            <a:r>
              <a:rPr lang="en-US" sz="3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valintaa</a:t>
            </a:r>
            <a:r>
              <a:rPr lang="en-US" sz="3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jää</a:t>
            </a:r>
            <a:r>
              <a:rPr lang="en-US" sz="3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kuitenkin</a:t>
            </a:r>
            <a:r>
              <a:rPr lang="en-US" sz="3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vielä</a:t>
            </a:r>
            <a:r>
              <a:rPr lang="en-US" sz="3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jäljelle</a:t>
            </a:r>
            <a:r>
              <a:rPr lang="en-US" sz="3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7"/>
    </mc:Choice>
    <mc:Fallback>
      <p:transition spd="slow" advTm="885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375890" y="737733"/>
            <a:ext cx="5660982" cy="3610607"/>
            <a:chOff x="0" y="0"/>
            <a:chExt cx="1490958" cy="185062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422970" y="4731252"/>
            <a:ext cx="2123494" cy="1082700"/>
            <a:chOff x="0" y="-57150"/>
            <a:chExt cx="2831325" cy="1443599"/>
          </a:xfrm>
        </p:grpSpPr>
        <p:sp>
          <p:nvSpPr>
            <p:cNvPr id="8" name="TextBox 8"/>
            <p:cNvSpPr txBox="1"/>
            <p:nvPr/>
          </p:nvSpPr>
          <p:spPr>
            <a:xfrm>
              <a:off x="969342" y="-57150"/>
              <a:ext cx="878292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1819"/>
              <a:ext cx="864483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66842" y="851819"/>
              <a:ext cx="864483" cy="534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8"/>
                </a:lnSpc>
              </a:pPr>
              <a:endParaRPr lang="en-US" sz="238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6300" y="4348340"/>
            <a:ext cx="1448987" cy="1534767"/>
            <a:chOff x="0" y="-66675"/>
            <a:chExt cx="2614378" cy="2993733"/>
          </a:xfrm>
        </p:grpSpPr>
        <p:sp>
          <p:nvSpPr>
            <p:cNvPr id="15" name="TextBox 15"/>
            <p:cNvSpPr txBox="1"/>
            <p:nvPr/>
          </p:nvSpPr>
          <p:spPr>
            <a:xfrm>
              <a:off x="931703" y="1028889"/>
              <a:ext cx="750530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53171" y="-66675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53171" y="2126463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306837" y="1028884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28884"/>
              <a:ext cx="307541" cy="80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6"/>
                </a:lnSpc>
              </a:pPr>
              <a:endParaRPr lang="en-US" sz="2504" dirty="0">
                <a:solidFill>
                  <a:srgbClr val="0915A8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78495" y="2272484"/>
            <a:ext cx="3695366" cy="1046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Joulutodistuksessa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arvosana</a:t>
            </a:r>
            <a:endParaRPr lang="en-US" sz="3200" dirty="0">
              <a:solidFill>
                <a:srgbClr val="282A2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ctr">
              <a:lnSpc>
                <a:spcPts val="2730"/>
              </a:lnSpc>
            </a:pP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9 tai 10.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8495" y="3680795"/>
            <a:ext cx="1136393" cy="32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endParaRPr lang="en-US" sz="21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3330" y="1408834"/>
            <a:ext cx="418610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Matematiikka</a:t>
            </a:r>
            <a:endParaRPr lang="en-US" sz="40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313920" y="737733"/>
            <a:ext cx="5660982" cy="3610607"/>
            <a:chOff x="0" y="0"/>
            <a:chExt cx="1490958" cy="18506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132844" y="1408834"/>
            <a:ext cx="402313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Keskiarvo</a:t>
            </a:r>
            <a:endParaRPr lang="en-US" sz="40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028144" y="2496762"/>
            <a:ext cx="4231711" cy="70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Kaikkien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aineiden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keskiarvo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yli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8,0.</a:t>
            </a:r>
          </a:p>
        </p:txBody>
      </p:sp>
      <p:sp>
        <p:nvSpPr>
          <p:cNvPr id="31" name="Freeform 31"/>
          <p:cNvSpPr/>
          <p:nvPr/>
        </p:nvSpPr>
        <p:spPr>
          <a:xfrm>
            <a:off x="7028556" y="3718895"/>
            <a:ext cx="2363531" cy="2165854"/>
          </a:xfrm>
          <a:custGeom>
            <a:avLst/>
            <a:gdLst/>
            <a:ahLst/>
            <a:cxnLst/>
            <a:rect l="l" t="t" r="r" b="b"/>
            <a:pathLst>
              <a:path w="2363531" h="2165854">
                <a:moveTo>
                  <a:pt x="0" y="0"/>
                </a:moveTo>
                <a:lnTo>
                  <a:pt x="2363531" y="0"/>
                </a:lnTo>
                <a:lnTo>
                  <a:pt x="2363531" y="2165854"/>
                </a:lnTo>
                <a:lnTo>
                  <a:pt x="0" y="2165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2" name="Freeform 32"/>
          <p:cNvSpPr/>
          <p:nvPr/>
        </p:nvSpPr>
        <p:spPr>
          <a:xfrm>
            <a:off x="9144411" y="5069085"/>
            <a:ext cx="2407507" cy="1952269"/>
          </a:xfrm>
          <a:custGeom>
            <a:avLst/>
            <a:gdLst/>
            <a:ahLst/>
            <a:cxnLst/>
            <a:rect l="l" t="t" r="r" b="b"/>
            <a:pathLst>
              <a:path w="2407507" h="1952269">
                <a:moveTo>
                  <a:pt x="0" y="0"/>
                </a:moveTo>
                <a:lnTo>
                  <a:pt x="2407507" y="0"/>
                </a:lnTo>
                <a:lnTo>
                  <a:pt x="2407507" y="1952270"/>
                </a:lnTo>
                <a:lnTo>
                  <a:pt x="0" y="195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3" name="Group 33"/>
          <p:cNvGrpSpPr/>
          <p:nvPr/>
        </p:nvGrpSpPr>
        <p:grpSpPr>
          <a:xfrm>
            <a:off x="12251127" y="737733"/>
            <a:ext cx="5660982" cy="3610607"/>
            <a:chOff x="0" y="0"/>
            <a:chExt cx="1490958" cy="18506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90958" cy="1850620"/>
            </a:xfrm>
            <a:custGeom>
              <a:avLst/>
              <a:gdLst/>
              <a:ahLst/>
              <a:cxnLst/>
              <a:rect l="l" t="t" r="r" b="b"/>
              <a:pathLst>
                <a:path w="1490958" h="1850620">
                  <a:moveTo>
                    <a:pt x="69747" y="0"/>
                  </a:moveTo>
                  <a:lnTo>
                    <a:pt x="1421211" y="0"/>
                  </a:lnTo>
                  <a:cubicBezTo>
                    <a:pt x="1439709" y="0"/>
                    <a:pt x="1457450" y="7348"/>
                    <a:pt x="1470530" y="20428"/>
                  </a:cubicBezTo>
                  <a:cubicBezTo>
                    <a:pt x="1483610" y="33509"/>
                    <a:pt x="1490958" y="51249"/>
                    <a:pt x="1490958" y="69747"/>
                  </a:cubicBezTo>
                  <a:lnTo>
                    <a:pt x="1490958" y="1780873"/>
                  </a:lnTo>
                  <a:cubicBezTo>
                    <a:pt x="1490958" y="1799371"/>
                    <a:pt x="1483610" y="1817111"/>
                    <a:pt x="1470530" y="1830192"/>
                  </a:cubicBezTo>
                  <a:cubicBezTo>
                    <a:pt x="1457450" y="1843272"/>
                    <a:pt x="1439709" y="1850620"/>
                    <a:pt x="1421211" y="1850620"/>
                  </a:cubicBezTo>
                  <a:lnTo>
                    <a:pt x="69747" y="1850620"/>
                  </a:lnTo>
                  <a:cubicBezTo>
                    <a:pt x="51249" y="1850620"/>
                    <a:pt x="33509" y="1843272"/>
                    <a:pt x="20428" y="1830192"/>
                  </a:cubicBezTo>
                  <a:cubicBezTo>
                    <a:pt x="7348" y="1817111"/>
                    <a:pt x="0" y="1799371"/>
                    <a:pt x="0" y="1780873"/>
                  </a:cubicBezTo>
                  <a:lnTo>
                    <a:pt x="0" y="69747"/>
                  </a:lnTo>
                  <a:cubicBezTo>
                    <a:pt x="0" y="51249"/>
                    <a:pt x="7348" y="33509"/>
                    <a:pt x="20428" y="20428"/>
                  </a:cubicBezTo>
                  <a:cubicBezTo>
                    <a:pt x="33509" y="7348"/>
                    <a:pt x="51249" y="0"/>
                    <a:pt x="697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915A8"/>
              </a:solidFill>
              <a:prstDash val="lgDash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490958" cy="1888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3174566" y="1408834"/>
            <a:ext cx="402313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Kiinnostusta</a:t>
            </a:r>
            <a:r>
              <a:rPr lang="en-US" sz="40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!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497107" y="2140541"/>
            <a:ext cx="5169022" cy="1739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Jos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kiinnostusta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on,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pääsykokeeseen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kannattaa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osallistua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vaikka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joku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muu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ehto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ei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täyttyisikään</a:t>
            </a:r>
            <a:r>
              <a:rPr lang="en-US" sz="3200" dirty="0">
                <a:solidFill>
                  <a:srgbClr val="282A29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8" name="Freeform 38"/>
          <p:cNvSpPr/>
          <p:nvPr/>
        </p:nvSpPr>
        <p:spPr>
          <a:xfrm>
            <a:off x="866300" y="7764305"/>
            <a:ext cx="7973376" cy="4523079"/>
          </a:xfrm>
          <a:custGeom>
            <a:avLst/>
            <a:gdLst/>
            <a:ahLst/>
            <a:cxnLst/>
            <a:rect l="l" t="t" r="r" b="b"/>
            <a:pathLst>
              <a:path w="7973376" h="4523079">
                <a:moveTo>
                  <a:pt x="0" y="0"/>
                </a:moveTo>
                <a:lnTo>
                  <a:pt x="7973376" y="0"/>
                </a:lnTo>
                <a:lnTo>
                  <a:pt x="7973376" y="4523078"/>
                </a:lnTo>
                <a:lnTo>
                  <a:pt x="0" y="4523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9" name="Freeform 39"/>
          <p:cNvSpPr/>
          <p:nvPr/>
        </p:nvSpPr>
        <p:spPr>
          <a:xfrm flipH="1">
            <a:off x="9452846" y="7764305"/>
            <a:ext cx="7973376" cy="4523079"/>
          </a:xfrm>
          <a:custGeom>
            <a:avLst/>
            <a:gdLst/>
            <a:ahLst/>
            <a:cxnLst/>
            <a:rect l="l" t="t" r="r" b="b"/>
            <a:pathLst>
              <a:path w="7973376" h="4523079">
                <a:moveTo>
                  <a:pt x="7973376" y="0"/>
                </a:moveTo>
                <a:lnTo>
                  <a:pt x="0" y="0"/>
                </a:lnTo>
                <a:lnTo>
                  <a:pt x="0" y="4523078"/>
                </a:lnTo>
                <a:lnTo>
                  <a:pt x="7973376" y="4523078"/>
                </a:lnTo>
                <a:lnTo>
                  <a:pt x="797337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0" name="TextBox 40"/>
          <p:cNvSpPr txBox="1"/>
          <p:nvPr/>
        </p:nvSpPr>
        <p:spPr>
          <a:xfrm>
            <a:off x="1870754" y="7638085"/>
            <a:ext cx="14279069" cy="955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0500" dirty="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PÄÄSYVAATIMUKSIA</a:t>
            </a:r>
          </a:p>
        </p:txBody>
      </p:sp>
      <p:sp>
        <p:nvSpPr>
          <p:cNvPr id="41" name="Freeform 41"/>
          <p:cNvSpPr/>
          <p:nvPr/>
        </p:nvSpPr>
        <p:spPr>
          <a:xfrm>
            <a:off x="13649327" y="4251018"/>
            <a:ext cx="3073612" cy="2682425"/>
          </a:xfrm>
          <a:custGeom>
            <a:avLst/>
            <a:gdLst/>
            <a:ahLst/>
            <a:cxnLst/>
            <a:rect l="l" t="t" r="r" b="b"/>
            <a:pathLst>
              <a:path w="3073612" h="2682425">
                <a:moveTo>
                  <a:pt x="0" y="0"/>
                </a:moveTo>
                <a:lnTo>
                  <a:pt x="3073612" y="0"/>
                </a:lnTo>
                <a:lnTo>
                  <a:pt x="3073612" y="2682425"/>
                </a:lnTo>
                <a:lnTo>
                  <a:pt x="0" y="2682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2" name="Freeform 32">
            <a:extLst>
              <a:ext uri="{FF2B5EF4-FFF2-40B4-BE49-F238E27FC236}">
                <a16:creationId xmlns:a16="http://schemas.microsoft.com/office/drawing/2014/main" id="{CE9A20F6-B616-8D30-F0D6-C06E15DEA186}"/>
              </a:ext>
            </a:extLst>
          </p:cNvPr>
          <p:cNvSpPr/>
          <p:nvPr/>
        </p:nvSpPr>
        <p:spPr>
          <a:xfrm rot="11092148">
            <a:off x="2638678" y="3803646"/>
            <a:ext cx="3099350" cy="2405476"/>
          </a:xfrm>
          <a:custGeom>
            <a:avLst/>
            <a:gdLst/>
            <a:ahLst/>
            <a:cxnLst/>
            <a:rect l="l" t="t" r="r" b="b"/>
            <a:pathLst>
              <a:path w="2407507" h="1952269">
                <a:moveTo>
                  <a:pt x="0" y="0"/>
                </a:moveTo>
                <a:lnTo>
                  <a:pt x="2407507" y="0"/>
                </a:lnTo>
                <a:lnTo>
                  <a:pt x="2407507" y="1952270"/>
                </a:lnTo>
                <a:lnTo>
                  <a:pt x="0" y="195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8"/>
    </mc:Choice>
    <mc:Fallback>
      <p:transition spd="slow" advTm="975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3866012" y="4125354"/>
            <a:ext cx="10624850" cy="106248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915A8"/>
              </a:solidFill>
              <a:prstDash val="dash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82838" y="7545256"/>
            <a:ext cx="717917" cy="7179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31472" y="4892620"/>
            <a:ext cx="717917" cy="7179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19479" y="3766396"/>
            <a:ext cx="717917" cy="71791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12223" y="4892620"/>
            <a:ext cx="717917" cy="71791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887246" y="7684571"/>
            <a:ext cx="717917" cy="7179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790430" y="5251578"/>
            <a:ext cx="7021408" cy="7881172"/>
          </a:xfrm>
          <a:custGeom>
            <a:avLst/>
            <a:gdLst/>
            <a:ahLst/>
            <a:cxnLst/>
            <a:rect l="l" t="t" r="r" b="b"/>
            <a:pathLst>
              <a:path w="7021408" h="7881172">
                <a:moveTo>
                  <a:pt x="0" y="0"/>
                </a:moveTo>
                <a:lnTo>
                  <a:pt x="7021408" y="0"/>
                </a:lnTo>
                <a:lnTo>
                  <a:pt x="7021408" y="7881173"/>
                </a:lnTo>
                <a:lnTo>
                  <a:pt x="0" y="78811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TextBox 22"/>
          <p:cNvSpPr txBox="1"/>
          <p:nvPr/>
        </p:nvSpPr>
        <p:spPr>
          <a:xfrm>
            <a:off x="5512295" y="6968497"/>
            <a:ext cx="7960150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6000" dirty="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OPPILAIDEN MIELESTÄ MUKAVAA ON OLLUT mm.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56450" y="7200174"/>
            <a:ext cx="3309562" cy="1077218"/>
            <a:chOff x="0" y="-38100"/>
            <a:chExt cx="4412749" cy="1436290"/>
          </a:xfrm>
        </p:grpSpPr>
        <p:sp>
          <p:nvSpPr>
            <p:cNvPr id="24" name="TextBox 24"/>
            <p:cNvSpPr txBox="1"/>
            <p:nvPr/>
          </p:nvSpPr>
          <p:spPr>
            <a:xfrm>
              <a:off x="728927" y="798610"/>
              <a:ext cx="2954897" cy="42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41274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Mikrobi-viljelmät</a:t>
              </a:r>
              <a:endParaRPr lang="en-US" sz="4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56957" y="4096779"/>
            <a:ext cx="3843780" cy="1683291"/>
            <a:chOff x="-465381" y="-38100"/>
            <a:chExt cx="5125040" cy="2244389"/>
          </a:xfrm>
        </p:grpSpPr>
        <p:sp>
          <p:nvSpPr>
            <p:cNvPr id="27" name="TextBox 27"/>
            <p:cNvSpPr txBox="1"/>
            <p:nvPr/>
          </p:nvSpPr>
          <p:spPr>
            <a:xfrm>
              <a:off x="-465381" y="818814"/>
              <a:ext cx="5125040" cy="1387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r>
                <a:rPr lang="en-US" sz="30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Olkiluoto</a:t>
              </a:r>
              <a:endParaRPr lang="en-US" sz="30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algn="ctr">
                <a:lnSpc>
                  <a:spcPts val="2730"/>
                </a:lnSpc>
              </a:pPr>
              <a:r>
                <a:rPr lang="en-US" sz="30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Jyväskylän</a:t>
              </a:r>
              <a:r>
                <a:rPr lang="en-US" sz="30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0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yliopisto</a:t>
              </a:r>
              <a:endParaRPr lang="en-US" sz="30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algn="ctr">
                <a:lnSpc>
                  <a:spcPts val="2730"/>
                </a:lnSpc>
              </a:pPr>
              <a:r>
                <a:rPr lang="en-US" sz="30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Vaasan</a:t>
              </a:r>
              <a:r>
                <a:rPr lang="en-US" sz="30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0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LuMa-keskus</a:t>
              </a:r>
              <a:endParaRPr lang="en-US" sz="30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412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Reissut</a:t>
              </a:r>
              <a:endParaRPr lang="en-US" sz="4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00800" y="1576379"/>
            <a:ext cx="5327194" cy="1856238"/>
            <a:chOff x="-1" y="-38100"/>
            <a:chExt cx="4707750" cy="2474984"/>
          </a:xfrm>
        </p:grpSpPr>
        <p:sp>
          <p:nvSpPr>
            <p:cNvPr id="30" name="TextBox 30"/>
            <p:cNvSpPr txBox="1"/>
            <p:nvPr/>
          </p:nvSpPr>
          <p:spPr>
            <a:xfrm>
              <a:off x="243388" y="713335"/>
              <a:ext cx="422097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Oppitunnit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on 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rentoja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”</a:t>
              </a:r>
            </a:p>
            <a:p>
              <a:pPr algn="ctr"/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Kaikki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haluaa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opiskella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”</a:t>
              </a:r>
            </a:p>
            <a:p>
              <a:pPr algn="ctr"/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Tunneilla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on 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hyvä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2800" dirty="0" err="1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työrauha</a:t>
              </a:r>
              <a:r>
                <a:rPr lang="en-US" sz="2800" dirty="0">
                  <a:solidFill>
                    <a:srgbClr val="02010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”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-1" y="-38100"/>
              <a:ext cx="470775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Hyvä</a:t>
              </a:r>
              <a:r>
                <a:rPr lang="en-US" sz="42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42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yhteishenki</a:t>
              </a:r>
              <a:endParaRPr lang="en-US" sz="4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30140" y="4838821"/>
            <a:ext cx="4785075" cy="552606"/>
            <a:chOff x="-663422" y="798610"/>
            <a:chExt cx="6380100" cy="736808"/>
          </a:xfrm>
        </p:grpSpPr>
        <p:sp>
          <p:nvSpPr>
            <p:cNvPr id="33" name="TextBox 33"/>
            <p:cNvSpPr txBox="1"/>
            <p:nvPr/>
          </p:nvSpPr>
          <p:spPr>
            <a:xfrm>
              <a:off x="728926" y="798610"/>
              <a:ext cx="2954897" cy="42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-663422" y="817273"/>
              <a:ext cx="6380100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42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CSI-</a:t>
              </a:r>
              <a:r>
                <a:rPr lang="en-US" sz="42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rikoslabratyö</a:t>
              </a:r>
              <a:endParaRPr lang="en-US" sz="4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335793" y="7072052"/>
            <a:ext cx="3309562" cy="1077218"/>
            <a:chOff x="0" y="-38100"/>
            <a:chExt cx="4412749" cy="1436291"/>
          </a:xfrm>
        </p:grpSpPr>
        <p:sp>
          <p:nvSpPr>
            <p:cNvPr id="36" name="TextBox 36"/>
            <p:cNvSpPr txBox="1"/>
            <p:nvPr/>
          </p:nvSpPr>
          <p:spPr>
            <a:xfrm>
              <a:off x="728927" y="798610"/>
              <a:ext cx="2954897" cy="42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1274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8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Sädetikkujen</a:t>
              </a:r>
              <a:r>
                <a:rPr lang="en-US" sz="3800" b="1" dirty="0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 </a:t>
              </a:r>
              <a:r>
                <a:rPr lang="en-US" sz="3800" b="1" dirty="0" err="1">
                  <a:solidFill>
                    <a:srgbClr val="0915A8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teko</a:t>
              </a:r>
              <a:endParaRPr lang="en-US" sz="38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12236346" y="-431625"/>
            <a:ext cx="5022954" cy="4073159"/>
          </a:xfrm>
          <a:custGeom>
            <a:avLst/>
            <a:gdLst/>
            <a:ahLst/>
            <a:cxnLst/>
            <a:rect l="l" t="t" r="r" b="b"/>
            <a:pathLst>
              <a:path w="5022954" h="4073159">
                <a:moveTo>
                  <a:pt x="0" y="0"/>
                </a:moveTo>
                <a:lnTo>
                  <a:pt x="5022954" y="0"/>
                </a:lnTo>
                <a:lnTo>
                  <a:pt x="5022954" y="4073159"/>
                </a:lnTo>
                <a:lnTo>
                  <a:pt x="0" y="407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9" name="Freeform 39"/>
          <p:cNvSpPr/>
          <p:nvPr/>
        </p:nvSpPr>
        <p:spPr>
          <a:xfrm flipH="1">
            <a:off x="926897" y="-431625"/>
            <a:ext cx="5022954" cy="4073159"/>
          </a:xfrm>
          <a:custGeom>
            <a:avLst/>
            <a:gdLst/>
            <a:ahLst/>
            <a:cxnLst/>
            <a:rect l="l" t="t" r="r" b="b"/>
            <a:pathLst>
              <a:path w="5022954" h="4073159">
                <a:moveTo>
                  <a:pt x="5022954" y="0"/>
                </a:moveTo>
                <a:lnTo>
                  <a:pt x="0" y="0"/>
                </a:lnTo>
                <a:lnTo>
                  <a:pt x="0" y="4073159"/>
                </a:lnTo>
                <a:lnTo>
                  <a:pt x="5022954" y="4073159"/>
                </a:lnTo>
                <a:lnTo>
                  <a:pt x="50229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5"/>
    </mc:Choice>
    <mc:Fallback>
      <p:transition spd="slow" advTm="1568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11450992" y="1028700"/>
            <a:ext cx="5516110" cy="3309666"/>
            <a:chOff x="0" y="0"/>
            <a:chExt cx="6350000" cy="3810000"/>
          </a:xfrm>
          <a:blipFill dpi="0" rotWithShape="1">
            <a:blip r:embed="rId3"/>
            <a:srcRect/>
            <a:stretch>
              <a:fillRect t="-7000"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grpFill/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50992" y="4630941"/>
            <a:ext cx="5516110" cy="3309666"/>
            <a:chOff x="0" y="0"/>
            <a:chExt cx="6350000" cy="3810000"/>
          </a:xfrm>
          <a:blipFill>
            <a:blip r:embed="rId4"/>
            <a:stretch>
              <a:fillRect l="-106000" r="-101270" b="-20000"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-106000" r="-101270" b="-20000"/>
              </a:stretch>
            </a:blipFill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60784" y="1028700"/>
            <a:ext cx="4835825" cy="8229600"/>
            <a:chOff x="0" y="0"/>
            <a:chExt cx="3731346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31346" cy="6350000"/>
            </a:xfrm>
            <a:custGeom>
              <a:avLst/>
              <a:gdLst/>
              <a:ahLst/>
              <a:cxnLst/>
              <a:rect l="l" t="t" r="r" b="b"/>
              <a:pathLst>
                <a:path w="3731346" h="6350000">
                  <a:moveTo>
                    <a:pt x="3134331" y="6350000"/>
                  </a:moveTo>
                  <a:lnTo>
                    <a:pt x="597015" y="6350000"/>
                  </a:lnTo>
                  <a:cubicBezTo>
                    <a:pt x="267164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67164" y="0"/>
                    <a:pt x="597015" y="0"/>
                  </a:cubicBezTo>
                  <a:lnTo>
                    <a:pt x="3134331" y="0"/>
                  </a:lnTo>
                  <a:cubicBezTo>
                    <a:pt x="3464182" y="0"/>
                    <a:pt x="3731346" y="227330"/>
                    <a:pt x="3731346" y="508000"/>
                  </a:cubicBezTo>
                  <a:lnTo>
                    <a:pt x="3731346" y="5842000"/>
                  </a:lnTo>
                  <a:cubicBezTo>
                    <a:pt x="3731346" y="6122670"/>
                    <a:pt x="3464182" y="6350000"/>
                    <a:pt x="3134331" y="6350000"/>
                  </a:cubicBez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-29559" r="-29559"/>
              </a:stretch>
            </a:blipFill>
            <a:ln w="38100" cap="sq">
              <a:solidFill>
                <a:srgbClr val="ED7843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Freeform 10"/>
          <p:cNvSpPr/>
          <p:nvPr/>
        </p:nvSpPr>
        <p:spPr>
          <a:xfrm rot="10800000">
            <a:off x="6287972" y="998621"/>
            <a:ext cx="4835825" cy="8229600"/>
          </a:xfrm>
          <a:custGeom>
            <a:avLst/>
            <a:gdLst/>
            <a:ahLst/>
            <a:cxnLst/>
            <a:rect l="l" t="t" r="r" b="b"/>
            <a:pathLst>
              <a:path w="3731346" h="6350000">
                <a:moveTo>
                  <a:pt x="3134331" y="6350000"/>
                </a:moveTo>
                <a:lnTo>
                  <a:pt x="597015" y="6350000"/>
                </a:lnTo>
                <a:cubicBezTo>
                  <a:pt x="267164" y="6350000"/>
                  <a:pt x="0" y="6122670"/>
                  <a:pt x="0" y="5842000"/>
                </a:cubicBezTo>
                <a:lnTo>
                  <a:pt x="0" y="508000"/>
                </a:lnTo>
                <a:cubicBezTo>
                  <a:pt x="0" y="227330"/>
                  <a:pt x="267164" y="0"/>
                  <a:pt x="597015" y="0"/>
                </a:cubicBezTo>
                <a:lnTo>
                  <a:pt x="3134331" y="0"/>
                </a:lnTo>
                <a:cubicBezTo>
                  <a:pt x="3464182" y="0"/>
                  <a:pt x="3731346" y="227330"/>
                  <a:pt x="3731346" y="508000"/>
                </a:cubicBezTo>
                <a:lnTo>
                  <a:pt x="3731346" y="5842000"/>
                </a:lnTo>
                <a:cubicBezTo>
                  <a:pt x="3731346" y="6122670"/>
                  <a:pt x="3464182" y="6350000"/>
                  <a:pt x="3134331" y="635000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38100" cap="sq">
            <a:solidFill>
              <a:srgbClr val="ED7843"/>
            </a:solidFill>
            <a:prstDash val="solid"/>
            <a:miter/>
          </a:ln>
        </p:spPr>
        <p:txBody>
          <a:bodyPr/>
          <a:lstStyle/>
          <a:p>
            <a:endParaRPr lang="fi-FI" dirty="0"/>
          </a:p>
        </p:txBody>
      </p:sp>
      <p:sp>
        <p:nvSpPr>
          <p:cNvPr id="11" name="TextBox 11"/>
          <p:cNvSpPr txBox="1"/>
          <p:nvPr/>
        </p:nvSpPr>
        <p:spPr>
          <a:xfrm>
            <a:off x="11455003" y="8844507"/>
            <a:ext cx="638829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GALLER</a:t>
            </a:r>
          </a:p>
        </p:txBody>
      </p:sp>
      <p:pic>
        <p:nvPicPr>
          <p:cNvPr id="26" name="Kuva 25" descr="Kuva, joka sisältää kohteen henkilö, sisä-, pöytä&#10;&#10;Kuvaus luotu automaattisesti">
            <a:extLst>
              <a:ext uri="{FF2B5EF4-FFF2-40B4-BE49-F238E27FC236}">
                <a16:creationId xmlns:a16="http://schemas.microsoft.com/office/drawing/2014/main" id="{986BE74D-5605-70C8-C248-5E19FDC61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98" y="1456530"/>
            <a:ext cx="4146545" cy="737394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721025" y="-272634"/>
            <a:ext cx="2956167" cy="2956167"/>
          </a:xfrm>
          <a:custGeom>
            <a:avLst/>
            <a:gdLst/>
            <a:ahLst/>
            <a:cxnLst/>
            <a:rect l="l" t="t" r="r" b="b"/>
            <a:pathLst>
              <a:path w="2956167" h="2956167">
                <a:moveTo>
                  <a:pt x="0" y="0"/>
                </a:moveTo>
                <a:lnTo>
                  <a:pt x="2956168" y="0"/>
                </a:lnTo>
                <a:lnTo>
                  <a:pt x="2956168" y="2956167"/>
                </a:lnTo>
                <a:lnTo>
                  <a:pt x="0" y="2956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pic>
        <p:nvPicPr>
          <p:cNvPr id="28" name="Kuva 27" descr="Kuva, joka sisältää kohteen ilotulitteet, tähtisadetikku, Uudenvuodenaatto, Uudenvuodenpäivä&#10;&#10;Kuvaus luotu automaattisesti">
            <a:extLst>
              <a:ext uri="{FF2B5EF4-FFF2-40B4-BE49-F238E27FC236}">
                <a16:creationId xmlns:a16="http://schemas.microsoft.com/office/drawing/2014/main" id="{6739FF00-C552-6328-4C48-39ECD0A49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1" y="4811644"/>
            <a:ext cx="4886300" cy="29482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8017399" y="7242248"/>
            <a:ext cx="3926926" cy="3184380"/>
          </a:xfrm>
          <a:custGeom>
            <a:avLst/>
            <a:gdLst/>
            <a:ahLst/>
            <a:cxnLst/>
            <a:rect l="l" t="t" r="r" b="b"/>
            <a:pathLst>
              <a:path w="3926926" h="3184380">
                <a:moveTo>
                  <a:pt x="0" y="0"/>
                </a:moveTo>
                <a:lnTo>
                  <a:pt x="3926926" y="0"/>
                </a:lnTo>
                <a:lnTo>
                  <a:pt x="3926926" y="3184379"/>
                </a:lnTo>
                <a:lnTo>
                  <a:pt x="0" y="3184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4"/>
    </mc:Choice>
    <mc:Fallback>
      <p:transition spd="slow" advTm="709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295709" y="511885"/>
            <a:ext cx="8520662" cy="4833539"/>
          </a:xfrm>
          <a:custGeom>
            <a:avLst/>
            <a:gdLst/>
            <a:ahLst/>
            <a:cxnLst/>
            <a:rect l="l" t="t" r="r" b="b"/>
            <a:pathLst>
              <a:path w="8520662" h="4833539">
                <a:moveTo>
                  <a:pt x="0" y="0"/>
                </a:moveTo>
                <a:lnTo>
                  <a:pt x="8520662" y="0"/>
                </a:lnTo>
                <a:lnTo>
                  <a:pt x="8520662" y="4833539"/>
                </a:lnTo>
                <a:lnTo>
                  <a:pt x="0" y="483353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 flipH="1">
            <a:off x="9471629" y="511885"/>
            <a:ext cx="8520662" cy="4833539"/>
          </a:xfrm>
          <a:custGeom>
            <a:avLst/>
            <a:gdLst/>
            <a:ahLst/>
            <a:cxnLst/>
            <a:rect l="l" t="t" r="r" b="b"/>
            <a:pathLst>
              <a:path w="8520662" h="4833539">
                <a:moveTo>
                  <a:pt x="8520662" y="0"/>
                </a:moveTo>
                <a:lnTo>
                  <a:pt x="0" y="0"/>
                </a:lnTo>
                <a:lnTo>
                  <a:pt x="0" y="4833539"/>
                </a:lnTo>
                <a:lnTo>
                  <a:pt x="8520662" y="4833539"/>
                </a:lnTo>
                <a:lnTo>
                  <a:pt x="8520662" y="0"/>
                </a:ln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AutoShape 5"/>
          <p:cNvSpPr/>
          <p:nvPr/>
        </p:nvSpPr>
        <p:spPr>
          <a:xfrm>
            <a:off x="-1475062" y="5955187"/>
            <a:ext cx="21893382" cy="0"/>
          </a:xfrm>
          <a:prstGeom prst="line">
            <a:avLst/>
          </a:prstGeom>
          <a:ln w="142875" cap="rnd">
            <a:solidFill>
              <a:srgbClr val="0915A8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4014114" y="2803482"/>
            <a:ext cx="9969880" cy="922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9400" dirty="0">
                <a:solidFill>
                  <a:srgbClr val="0915A8"/>
                </a:solidFill>
                <a:latin typeface="Lilita One"/>
                <a:ea typeface="Lilita One"/>
                <a:cs typeface="Lilita One"/>
                <a:sym typeface="Lilita One"/>
              </a:rPr>
              <a:t>KUINKA HAETAAN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33265" y="5161547"/>
            <a:ext cx="1614488" cy="161448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35536" y="7554020"/>
            <a:ext cx="379130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Sitovat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hakemukset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lähetetään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koulun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nettisivuilla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olevasta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linkistä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13.1. </a:t>
            </a:r>
            <a:r>
              <a:rPr lang="en-US" sz="2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mennessä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6864" y="6851714"/>
            <a:ext cx="3309562" cy="49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Lähetä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hakemus</a:t>
            </a:r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388566" y="5113194"/>
            <a:ext cx="1614488" cy="16144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250221" y="7941271"/>
            <a:ext cx="389377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600" b="1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Keskiviikkona</a:t>
            </a:r>
            <a:r>
              <a:rPr lang="en-US" sz="2600" b="1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29.1.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on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pääsykoe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jos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hakijoita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on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enemmän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kuin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luokallinen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92566" y="6776035"/>
            <a:ext cx="3606488" cy="1036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Osallistu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pääsykokeeseen</a:t>
            </a:r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697670" y="5076839"/>
            <a:ext cx="1614488" cy="161448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9C6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03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769041" y="8103021"/>
            <a:ext cx="3471745" cy="101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1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Koskee</a:t>
            </a:r>
            <a:r>
              <a: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vain Nurmon </a:t>
            </a:r>
            <a:r>
              <a:rPr lang="en-US" sz="21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koulualueen</a:t>
            </a:r>
            <a:r>
              <a: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ulkopuolelta</a:t>
            </a:r>
            <a:r>
              <a: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1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hakevia</a:t>
            </a:r>
            <a:r>
              <a:rPr lang="en-US" sz="21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16984" y="7237045"/>
            <a:ext cx="330956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14:m xmlns:a14="http://schemas.microsoft.com/office/drawing/2010/main">
              <m:oMathPara xmlns:m="http://schemas.openxmlformats.org/officeDocument/2006/math">
                <m:oMathParaPr>
                  <m:jc m:val="centerGroup"/>
                </m:oMathParaPr>
                <m:oMath xmlns:m="http://schemas.openxmlformats.org/officeDocument/2006/math">
                  <m:d>
                    <m:dPr>
                      <m:ctrlPr>
                        <a:rPr lang="en-US" sz="3200" b="1" i="1" smtClean="0">
                          <a:solidFill>
                            <a:srgbClr val="0915A8"/>
                          </a:solidFill>
                          <a:latin typeface="Cambria Math" panose="02040503050406030204" pitchFamily="18" charset="0"/>
                          <a:sym typeface="Public Sans Bold"/>
                        </a:rPr>
                      </m:ctrlPr>
                    </m:dPr>
                    <m:e>
                      <m:f>
                        <m:fPr>
                          <m:type m:val="noBar"/>
                          <m:ctrlPr>
                            <a:rPr lang="en-US" sz="3200" b="1" i="1" smtClean="0">
                              <a:solidFill>
                                <a:srgbClr val="0915A8"/>
                              </a:solidFill>
                              <a:latin typeface="Cambria Math" panose="02040503050406030204" pitchFamily="18" charset="0"/>
                              <a:sym typeface="Public Sans Bold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rgbClr val="0915A8"/>
                              </a:solidFill>
                              <a:latin typeface="Public Sans Bold"/>
                              <a:ea typeface="Public Sans Bold"/>
                              <a:cs typeface="Public Sans Bold"/>
                              <a:sym typeface="Public Sans Bold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rgbClr val="0915A8"/>
                              </a:solidFill>
                              <a:latin typeface="Public Sans Bold"/>
                              <a:ea typeface="Public Sans Bold"/>
                              <a:cs typeface="Public Sans Bold"/>
                              <a:sym typeface="Public Sans Bold"/>
                            </a:rPr>
                            <m:t>ä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rgbClr val="0915A8"/>
                              </a:solidFill>
                              <a:latin typeface="Public Sans Bold"/>
                              <a:ea typeface="Public Sans Bold"/>
                              <a:cs typeface="Public Sans Bold"/>
                              <a:sym typeface="Public Sans Bold"/>
                            </a:rPr>
                            <m:t>het</m:t>
                          </m:r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rgbClr val="0915A8"/>
                              </a:solidFill>
                              <a:latin typeface="Public Sans Bold"/>
                              <a:ea typeface="Public Sans Bold"/>
                              <a:cs typeface="Public Sans Bold"/>
                              <a:sym typeface="Public Sans Bold"/>
                            </a:rPr>
                            <m:t>ä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dirty="0">
                              <a:solidFill>
                                <a:srgbClr val="0915A8"/>
                              </a:solidFill>
                              <a:latin typeface="Public Sans Bold"/>
                              <a:ea typeface="Public Sans Bold"/>
                              <a:cs typeface="Public Sans Bold"/>
                              <a:sym typeface="Public Sans Bold"/>
                            </a:rPr>
                            <m:t>todistu</m:t>
                          </m:r>
                          <m:r>
                            <a:rPr lang="fi-FI" sz="3200" b="1" i="1" dirty="0" smtClean="0">
                              <a:solidFill>
                                <a:srgbClr val="0915A8"/>
                              </a:solidFill>
                              <a:latin typeface="Cambria Math" panose="02040503050406030204" pitchFamily="18" charset="0"/>
                              <a:ea typeface="Public Sans Bold"/>
                              <a:cs typeface="Public Sans Bold"/>
                              <a:sym typeface="Public Sans Bold"/>
                            </a:rPr>
                            <m:t>𝒔</m:t>
                          </m:r>
                        </m:den>
                      </m:f>
                    </m:e>
                  </m:d>
                </m:oMath>
              </m:oMathPara>
            </a14:m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5060586" y="5020344"/>
            <a:ext cx="1614488" cy="161448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856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84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04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144476" y="7506349"/>
            <a:ext cx="3471745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Tieto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luokkaan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valituista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tulee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600" dirty="0" err="1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maalis-huhtikuussa</a:t>
            </a:r>
            <a:r>
              <a:rPr lang="en-US" sz="2600" dirty="0">
                <a:solidFill>
                  <a:srgbClr val="020101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247016" y="6802575"/>
            <a:ext cx="3309562" cy="49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Odota</a:t>
            </a:r>
            <a:r>
              <a:rPr lang="en-US" sz="3200" b="1" dirty="0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3200" b="1" dirty="0" err="1">
                <a:solidFill>
                  <a:srgbClr val="0915A8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tuloksia</a:t>
            </a:r>
            <a:endParaRPr lang="en-US" sz="3200" b="1" dirty="0">
              <a:solidFill>
                <a:srgbClr val="0915A8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8"/>
    </mc:Choice>
    <mc:Fallback>
      <p:transition spd="slow" advTm="1411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666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838200" y="5367819"/>
            <a:ext cx="8658908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200" b="1" dirty="0" err="1">
                <a:solidFill>
                  <a:srgbClr val="191919"/>
                </a:solidFill>
                <a:latin typeface="Public Sans"/>
                <a:ea typeface="Public Sans"/>
                <a:cs typeface="Public Sans"/>
              </a:rPr>
              <a:t>Tervetuloa</a:t>
            </a:r>
            <a:r>
              <a:rPr lang="en-US" sz="6200" b="1" dirty="0">
                <a:solidFill>
                  <a:srgbClr val="191919"/>
                </a:solidFill>
                <a:latin typeface="Public Sans"/>
                <a:ea typeface="Public Sans"/>
                <a:cs typeface="Public Sans"/>
              </a:rPr>
              <a:t>!</a:t>
            </a:r>
            <a:endParaRPr lang="en-US" sz="6200" b="1" dirty="0">
              <a:solidFill>
                <a:srgbClr val="191919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/>
            <a:r>
              <a:rPr lang="en-US" sz="4800" b="1" dirty="0">
                <a:solidFill>
                  <a:srgbClr val="191919"/>
                </a:solidFill>
                <a:latin typeface="Public Sans"/>
                <a:ea typeface="Public Sans"/>
                <a:cs typeface="Public Sans"/>
                <a:sym typeface="Public Sans"/>
              </a:rPr>
              <a:t>sanna.sandberg@seinajoki.fi</a:t>
            </a:r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1177530">
            <a:off x="9518636" y="2791611"/>
            <a:ext cx="8769364" cy="6919825"/>
          </a:xfrm>
          <a:custGeom>
            <a:avLst/>
            <a:gdLst/>
            <a:ahLst/>
            <a:cxnLst/>
            <a:rect l="l" t="t" r="r" b="b"/>
            <a:pathLst>
              <a:path w="8769364" h="6919825">
                <a:moveTo>
                  <a:pt x="0" y="0"/>
                </a:moveTo>
                <a:lnTo>
                  <a:pt x="8769364" y="0"/>
                </a:lnTo>
                <a:lnTo>
                  <a:pt x="8769364" y="6919825"/>
                </a:lnTo>
                <a:lnTo>
                  <a:pt x="0" y="691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>
            <a:off x="4400892" y="-1424619"/>
            <a:ext cx="4906639" cy="4906639"/>
          </a:xfrm>
          <a:custGeom>
            <a:avLst/>
            <a:gdLst/>
            <a:ahLst/>
            <a:cxnLst/>
            <a:rect l="l" t="t" r="r" b="b"/>
            <a:pathLst>
              <a:path w="4906639" h="4906639">
                <a:moveTo>
                  <a:pt x="0" y="0"/>
                </a:moveTo>
                <a:lnTo>
                  <a:pt x="4906639" y="0"/>
                </a:lnTo>
                <a:lnTo>
                  <a:pt x="4906639" y="4906638"/>
                </a:lnTo>
                <a:lnTo>
                  <a:pt x="0" y="4906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1427813">
            <a:off x="11225696" y="614591"/>
            <a:ext cx="1813569" cy="2335979"/>
          </a:xfrm>
          <a:custGeom>
            <a:avLst/>
            <a:gdLst/>
            <a:ahLst/>
            <a:cxnLst/>
            <a:rect l="l" t="t" r="r" b="b"/>
            <a:pathLst>
              <a:path w="1813569" h="2335979">
                <a:moveTo>
                  <a:pt x="0" y="0"/>
                </a:moveTo>
                <a:lnTo>
                  <a:pt x="1813569" y="0"/>
                </a:lnTo>
                <a:lnTo>
                  <a:pt x="1813569" y="2335979"/>
                </a:lnTo>
                <a:lnTo>
                  <a:pt x="0" y="23359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 rot="-659809">
            <a:off x="560070" y="2321807"/>
            <a:ext cx="3002902" cy="2320424"/>
          </a:xfrm>
          <a:custGeom>
            <a:avLst/>
            <a:gdLst/>
            <a:ahLst/>
            <a:cxnLst/>
            <a:rect l="l" t="t" r="r" b="b"/>
            <a:pathLst>
              <a:path w="3002902" h="2320424">
                <a:moveTo>
                  <a:pt x="0" y="0"/>
                </a:moveTo>
                <a:lnTo>
                  <a:pt x="3002902" y="0"/>
                </a:lnTo>
                <a:lnTo>
                  <a:pt x="3002902" y="2320424"/>
                </a:lnTo>
                <a:lnTo>
                  <a:pt x="0" y="23204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>
            <a:off x="2210134" y="7654197"/>
            <a:ext cx="5105400" cy="3657600"/>
          </a:xfrm>
          <a:custGeom>
            <a:avLst/>
            <a:gdLst/>
            <a:ahLst/>
            <a:cxnLst/>
            <a:rect l="l" t="t" r="r" b="b"/>
            <a:pathLst>
              <a:path w="2549958" h="2225418">
                <a:moveTo>
                  <a:pt x="0" y="0"/>
                </a:moveTo>
                <a:lnTo>
                  <a:pt x="2549958" y="0"/>
                </a:lnTo>
                <a:lnTo>
                  <a:pt x="2549958" y="2225417"/>
                </a:lnTo>
                <a:lnTo>
                  <a:pt x="0" y="22254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>
            <a:off x="14957451" y="-483887"/>
            <a:ext cx="2301849" cy="2008887"/>
          </a:xfrm>
          <a:custGeom>
            <a:avLst/>
            <a:gdLst/>
            <a:ahLst/>
            <a:cxnLst/>
            <a:rect l="l" t="t" r="r" b="b"/>
            <a:pathLst>
              <a:path w="2301849" h="2008887">
                <a:moveTo>
                  <a:pt x="0" y="0"/>
                </a:moveTo>
                <a:lnTo>
                  <a:pt x="2301849" y="0"/>
                </a:lnTo>
                <a:lnTo>
                  <a:pt x="2301849" y="2008887"/>
                </a:lnTo>
                <a:lnTo>
                  <a:pt x="0" y="20088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7"/>
    </mc:Choice>
    <mc:Fallback>
      <p:transition spd="slow" advTm="812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55529C140F65D40BFDDDB0B19E0DF2B" ma:contentTypeVersion="19" ma:contentTypeDescription="Luo uusi asiakirja." ma:contentTypeScope="" ma:versionID="9af4c031a2b1fcee81f812b30844170f">
  <xsd:schema xmlns:xsd="http://www.w3.org/2001/XMLSchema" xmlns:xs="http://www.w3.org/2001/XMLSchema" xmlns:p="http://schemas.microsoft.com/office/2006/metadata/properties" xmlns:ns1="http://schemas.microsoft.com/sharepoint/v3" xmlns:ns3="51996964-71ef-4575-ba8b-b00b8f19d7d0" xmlns:ns4="3356207d-1f67-4296-9317-c7371513432d" targetNamespace="http://schemas.microsoft.com/office/2006/metadata/properties" ma:root="true" ma:fieldsID="a0cf964c1088159f28d089d20d2459d1" ns1:_="" ns3:_="" ns4:_="">
    <xsd:import namespace="http://schemas.microsoft.com/sharepoint/v3"/>
    <xsd:import namespace="51996964-71ef-4575-ba8b-b00b8f19d7d0"/>
    <xsd:import namespace="3356207d-1f67-4296-9317-c7371513432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996964-71ef-4575-ba8b-b00b8f19d7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6207d-1f67-4296-9317-c73715134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3356207d-1f67-4296-9317-c7371513432d" xsi:nil="true"/>
  </documentManagement>
</p:properties>
</file>

<file path=customXml/itemProps1.xml><?xml version="1.0" encoding="utf-8"?>
<ds:datastoreItem xmlns:ds="http://schemas.openxmlformats.org/officeDocument/2006/customXml" ds:itemID="{280EBE0F-257E-4926-9178-B263C40C5A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3091D1-B36D-4643-B859-272D0CDCC9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1996964-71ef-4575-ba8b-b00b8f19d7d0"/>
    <ds:schemaRef ds:uri="3356207d-1f67-4296-9317-c737151343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4CDBD7-B183-478B-B969-123BDC3AEDDD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51996964-71ef-4575-ba8b-b00b8f19d7d0"/>
    <ds:schemaRef ds:uri="http://schemas.microsoft.com/office/infopath/2007/PartnerControls"/>
    <ds:schemaRef ds:uri="http://www.w3.org/XML/1998/namespace"/>
    <ds:schemaRef ds:uri="3356207d-1f67-4296-9317-c7371513432d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269</Words>
  <Application>Microsoft Office PowerPoint</Application>
  <PresentationFormat>Mukautettu</PresentationFormat>
  <Paragraphs>53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Public Sans</vt:lpstr>
      <vt:lpstr>Lilita One</vt:lpstr>
      <vt:lpstr>Cambria Math</vt:lpstr>
      <vt:lpstr>Arial</vt:lpstr>
      <vt:lpstr>Public Sans Bold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 mallista Illustrated Properties of Matter for Middle School Presentation</dc:title>
  <dc:creator>Sandberg Sanna</dc:creator>
  <cp:lastModifiedBy>Sandberg Sanna</cp:lastModifiedBy>
  <cp:revision>8</cp:revision>
  <dcterms:created xsi:type="dcterms:W3CDTF">2006-08-16T00:00:00Z</dcterms:created>
  <dcterms:modified xsi:type="dcterms:W3CDTF">2024-11-19T11:11:07Z</dcterms:modified>
  <dc:identifier>DAGSZl-Y5MU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0x010100055529C140F65D40BFDDDB0B19E0DF2B</vt:lpwstr>
  </property>
</Properties>
</file>