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  <p:sldMasterId id="2147483764" r:id="rId5"/>
    <p:sldMasterId id="2147483767" r:id="rId6"/>
    <p:sldMasterId id="2147483712" r:id="rId7"/>
    <p:sldMasterId id="2147483747" r:id="rId8"/>
    <p:sldMasterId id="2147483808" r:id="rId9"/>
  </p:sldMasterIdLst>
  <p:notesMasterIdLst>
    <p:notesMasterId r:id="rId24"/>
  </p:notesMasterIdLst>
  <p:handoutMasterIdLst>
    <p:handoutMasterId r:id="rId25"/>
  </p:handoutMasterIdLst>
  <p:sldIdLst>
    <p:sldId id="272" r:id="rId10"/>
    <p:sldId id="285" r:id="rId11"/>
    <p:sldId id="286" r:id="rId12"/>
    <p:sldId id="287" r:id="rId13"/>
    <p:sldId id="288" r:id="rId14"/>
    <p:sldId id="289" r:id="rId15"/>
    <p:sldId id="292" r:id="rId16"/>
    <p:sldId id="290" r:id="rId17"/>
    <p:sldId id="291" r:id="rId18"/>
    <p:sldId id="297" r:id="rId19"/>
    <p:sldId id="296" r:id="rId20"/>
    <p:sldId id="293" r:id="rId21"/>
    <p:sldId id="294" r:id="rId22"/>
    <p:sldId id="284" r:id="rId23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mbri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40571B-E3B2-D55D-D5F0-5D26E2DD3E92}" v="42" dt="2025-01-07T13:08:11.624"/>
    <p1510:client id="{9BB62AAB-DEC0-8F5A-07C8-510627CFEA5D}" v="205" dt="2025-01-07T12:19:44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D2730F-661E-E648-8F46-B67F39768941}" type="datetimeFigureOut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8B3A3C-CE33-1E45-88D0-0A00B0C59F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latin typeface="Trebuchet MS Lihavoitu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latin typeface="Trebuchet MS Lihavoitu" charset="0"/>
              </a:defRPr>
            </a:lvl1pPr>
          </a:lstStyle>
          <a:p>
            <a:pPr>
              <a:defRPr/>
            </a:pPr>
            <a:fld id="{EBE2B652-DD7C-5D43-AD0E-7FBC8EB0E9FA}" type="datetimeFigureOut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latin typeface="Trebuchet MS Lihavoitu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 i="0">
                <a:latin typeface="Trebuchet MS Lihavoitu" charset="0"/>
              </a:defRPr>
            </a:lvl1pPr>
          </a:lstStyle>
          <a:p>
            <a:pPr>
              <a:defRPr/>
            </a:pPr>
            <a:fld id="{A786C67C-0F05-AA4B-AF8F-743321FE00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Trebuchet MS Lihavoitu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Trebuchet MS Lihavoitu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Trebuchet MS Lihavoitu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Trebuchet MS Lihavoitu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1" kern="1200">
        <a:solidFill>
          <a:schemeClr val="tx1"/>
        </a:solidFill>
        <a:latin typeface="Trebuchet MS Lihavoitu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usivu ilman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173774"/>
            <a:ext cx="9144000" cy="3796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 i="0" cap="none" spc="140" baseline="0">
                <a:solidFill>
                  <a:schemeClr val="tx2"/>
                </a:solidFill>
                <a:latin typeface="Trebuchet MS Lihavoitu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838200" y="2074635"/>
            <a:ext cx="10515600" cy="724510"/>
          </a:xfrm>
          <a:prstGeom prst="rect">
            <a:avLst/>
          </a:prstGeom>
        </p:spPr>
        <p:txBody>
          <a:bodyPr/>
          <a:lstStyle>
            <a:lvl1pPr algn="ctr">
              <a:defRPr sz="4800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13" name="Sisällön paikkamerkki 6"/>
          <p:cNvSpPr>
            <a:spLocks noGrp="1"/>
          </p:cNvSpPr>
          <p:nvPr>
            <p:ph sz="quarter" idx="11"/>
          </p:nvPr>
        </p:nvSpPr>
        <p:spPr>
          <a:xfrm>
            <a:off x="1524000" y="3928057"/>
            <a:ext cx="9144000" cy="295275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kuva oik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sällön paikkamerkki 2"/>
          <p:cNvSpPr>
            <a:spLocks noGrp="1"/>
          </p:cNvSpPr>
          <p:nvPr>
            <p:ph idx="14"/>
          </p:nvPr>
        </p:nvSpPr>
        <p:spPr>
          <a:xfrm>
            <a:off x="838200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Sisällön paikkamerkki 2"/>
          <p:cNvSpPr>
            <a:spLocks noGrp="1"/>
          </p:cNvSpPr>
          <p:nvPr>
            <p:ph idx="15"/>
          </p:nvPr>
        </p:nvSpPr>
        <p:spPr>
          <a:xfrm>
            <a:off x="838201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Kuvan paikkamerkki 4"/>
          <p:cNvSpPr>
            <a:spLocks noGrp="1"/>
          </p:cNvSpPr>
          <p:nvPr>
            <p:ph type="pic" sz="quarter" idx="16"/>
          </p:nvPr>
        </p:nvSpPr>
        <p:spPr>
          <a:xfrm>
            <a:off x="7515224" y="908384"/>
            <a:ext cx="4676775" cy="2841813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838200" y="1255319"/>
            <a:ext cx="6214641" cy="1325563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8F938-D4AC-AB4E-A451-D7106B060528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7" name="Alatunnisteen paikkamerkki 1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908384"/>
            <a:ext cx="4676775" cy="2841813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7" name="Alatunnisteen paikkamerkki 3"/>
          <p:cNvSpPr>
            <a:spLocks noGrp="1"/>
          </p:cNvSpPr>
          <p:nvPr>
            <p:ph type="ftr" sz="quarter" idx="14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5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10615-76BE-DE49-897E-42D38469217E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 laatikko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 userDrawn="1"/>
        </p:nvSpPr>
        <p:spPr>
          <a:xfrm>
            <a:off x="7512050" y="917575"/>
            <a:ext cx="4679950" cy="4679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noFill/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6" name="Otsikko 1"/>
          <p:cNvSpPr>
            <a:spLocks noGrp="1"/>
          </p:cNvSpPr>
          <p:nvPr>
            <p:ph type="title"/>
          </p:nvPr>
        </p:nvSpPr>
        <p:spPr>
          <a:xfrm>
            <a:off x="7789763" y="1863523"/>
            <a:ext cx="3989861" cy="1053940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7" name="Sisällön paikkamerkki 2"/>
          <p:cNvSpPr>
            <a:spLocks noGrp="1"/>
          </p:cNvSpPr>
          <p:nvPr>
            <p:ph idx="1"/>
          </p:nvPr>
        </p:nvSpPr>
        <p:spPr>
          <a:xfrm>
            <a:off x="7789763" y="3113590"/>
            <a:ext cx="3989861" cy="199629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1"/>
          </p:nvPr>
        </p:nvSpPr>
        <p:spPr>
          <a:xfrm>
            <a:off x="7789764" y="1348223"/>
            <a:ext cx="3989860" cy="278872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7174C-117D-F744-9C11-51A45BD9CE9D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 laatikko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5"/>
          <p:cNvSpPr/>
          <p:nvPr userDrawn="1"/>
        </p:nvSpPr>
        <p:spPr>
          <a:xfrm>
            <a:off x="0" y="917575"/>
            <a:ext cx="4679950" cy="4679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sz="quarter" idx="10"/>
          </p:nvPr>
        </p:nvSpPr>
        <p:spPr>
          <a:xfrm>
            <a:off x="0" y="21276"/>
            <a:ext cx="12192000" cy="6858000"/>
          </a:xfrm>
          <a:noFill/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10" name="Otsikko 1"/>
          <p:cNvSpPr>
            <a:spLocks noGrp="1"/>
          </p:cNvSpPr>
          <p:nvPr>
            <p:ph type="title"/>
          </p:nvPr>
        </p:nvSpPr>
        <p:spPr>
          <a:xfrm>
            <a:off x="277793" y="1863523"/>
            <a:ext cx="3989861" cy="1053940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11" name="Sisällön paikkamerkki 2"/>
          <p:cNvSpPr>
            <a:spLocks noGrp="1"/>
          </p:cNvSpPr>
          <p:nvPr>
            <p:ph idx="1"/>
          </p:nvPr>
        </p:nvSpPr>
        <p:spPr>
          <a:xfrm>
            <a:off x="277793" y="3113590"/>
            <a:ext cx="3989861" cy="199629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Sisällön paikkamerkki 2"/>
          <p:cNvSpPr>
            <a:spLocks noGrp="1"/>
          </p:cNvSpPr>
          <p:nvPr>
            <p:ph idx="11"/>
          </p:nvPr>
        </p:nvSpPr>
        <p:spPr>
          <a:xfrm>
            <a:off x="277794" y="1348223"/>
            <a:ext cx="3989860" cy="278872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6F449-6646-E94A-9E7E-02BCF5B09274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13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oi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35922" y="2304526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1935923" y="4227415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2"/>
          <p:cNvSpPr>
            <a:spLocks noGrp="1"/>
          </p:cNvSpPr>
          <p:nvPr>
            <p:ph idx="14"/>
          </p:nvPr>
        </p:nvSpPr>
        <p:spPr>
          <a:xfrm>
            <a:off x="7489559" y="2304526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Sisällön paikkamerkki 2"/>
          <p:cNvSpPr>
            <a:spLocks noGrp="1"/>
          </p:cNvSpPr>
          <p:nvPr>
            <p:ph idx="15"/>
          </p:nvPr>
        </p:nvSpPr>
        <p:spPr>
          <a:xfrm>
            <a:off x="7489558" y="4227415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Päivämäärän paikkamerkki 21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F3999-5A2A-644F-94C2-9032864D419C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8" name="Alatunnisteen paikkamerkki 2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19" name="Sisällön paikkamerkki 2"/>
          <p:cNvSpPr>
            <a:spLocks noGrp="1"/>
          </p:cNvSpPr>
          <p:nvPr>
            <p:ph idx="18" hasCustomPrompt="1"/>
          </p:nvPr>
        </p:nvSpPr>
        <p:spPr>
          <a:xfrm>
            <a:off x="7489558" y="1711325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19" hasCustomPrompt="1"/>
          </p:nvPr>
        </p:nvSpPr>
        <p:spPr>
          <a:xfrm>
            <a:off x="7489558" y="3628372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2" name="Sisällön paikkamerkki 2"/>
          <p:cNvSpPr>
            <a:spLocks noGrp="1"/>
          </p:cNvSpPr>
          <p:nvPr>
            <p:ph idx="20" hasCustomPrompt="1"/>
          </p:nvPr>
        </p:nvSpPr>
        <p:spPr>
          <a:xfrm>
            <a:off x="1935922" y="1711325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3" name="Sisällön paikkamerkki 2"/>
          <p:cNvSpPr>
            <a:spLocks noGrp="1"/>
          </p:cNvSpPr>
          <p:nvPr>
            <p:ph idx="21" hasCustomPrompt="1"/>
          </p:nvPr>
        </p:nvSpPr>
        <p:spPr>
          <a:xfrm>
            <a:off x="1935923" y="3628372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4" name="Sisällön paikkamerkki 2"/>
          <p:cNvSpPr>
            <a:spLocks noGrp="1"/>
          </p:cNvSpPr>
          <p:nvPr>
            <p:ph idx="27" hasCustomPrompt="1"/>
          </p:nvPr>
        </p:nvSpPr>
        <p:spPr>
          <a:xfrm>
            <a:off x="936625" y="1782109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1</a:t>
            </a:r>
          </a:p>
        </p:txBody>
      </p:sp>
      <p:sp>
        <p:nvSpPr>
          <p:cNvPr id="25" name="Sisällön paikkamerkki 2"/>
          <p:cNvSpPr>
            <a:spLocks noGrp="1"/>
          </p:cNvSpPr>
          <p:nvPr>
            <p:ph idx="28" hasCustomPrompt="1"/>
          </p:nvPr>
        </p:nvSpPr>
        <p:spPr>
          <a:xfrm>
            <a:off x="936625" y="3628372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2</a:t>
            </a:r>
          </a:p>
        </p:txBody>
      </p:sp>
      <p:sp>
        <p:nvSpPr>
          <p:cNvPr id="26" name="Sisällön paikkamerkki 2"/>
          <p:cNvSpPr>
            <a:spLocks noGrp="1"/>
          </p:cNvSpPr>
          <p:nvPr>
            <p:ph idx="29" hasCustomPrompt="1"/>
          </p:nvPr>
        </p:nvSpPr>
        <p:spPr>
          <a:xfrm>
            <a:off x="6469343" y="1783639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3</a:t>
            </a:r>
          </a:p>
        </p:txBody>
      </p:sp>
      <p:sp>
        <p:nvSpPr>
          <p:cNvPr id="27" name="Sisällön paikkamerkki 2"/>
          <p:cNvSpPr>
            <a:spLocks noGrp="1"/>
          </p:cNvSpPr>
          <p:nvPr>
            <p:ph idx="30" hasCustomPrompt="1"/>
          </p:nvPr>
        </p:nvSpPr>
        <p:spPr>
          <a:xfrm>
            <a:off x="6469343" y="3629902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1423684"/>
            <a:ext cx="8413830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Sisällön paikkamerkki 2"/>
          <p:cNvSpPr>
            <a:spLocks noGrp="1"/>
          </p:cNvSpPr>
          <p:nvPr>
            <p:ph idx="1"/>
          </p:nvPr>
        </p:nvSpPr>
        <p:spPr>
          <a:xfrm>
            <a:off x="2939970" y="2673753"/>
            <a:ext cx="8413829" cy="289333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9"/>
          <p:cNvSpPr>
            <a:spLocks noGrp="1"/>
          </p:cNvSpPr>
          <p:nvPr>
            <p:ph type="dt" sz="half" idx="12"/>
          </p:nvPr>
        </p:nvSpPr>
        <p:spPr>
          <a:xfrm>
            <a:off x="2940050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F797-6724-1048-B628-A08243E95036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10"/>
          <p:cNvSpPr>
            <a:spLocks noGrp="1"/>
          </p:cNvSpPr>
          <p:nvPr>
            <p:ph type="ftr" sz="quarter" idx="13"/>
          </p:nvPr>
        </p:nvSpPr>
        <p:spPr>
          <a:xfrm>
            <a:off x="3711575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732658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1423684"/>
            <a:ext cx="8413830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2939969" y="2673752"/>
            <a:ext cx="8413830" cy="3102016"/>
          </a:xfrm>
        </p:spPr>
        <p:txBody>
          <a:bodyPr/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 spc="0"/>
            </a:lvl1pPr>
            <a:lvl2pPr>
              <a:lnSpc>
                <a:spcPct val="100000"/>
              </a:lnSpc>
              <a:defRPr sz="1800" spc="0"/>
            </a:lvl2pPr>
            <a:lvl3pPr>
              <a:lnSpc>
                <a:spcPct val="100000"/>
              </a:lnSpc>
              <a:defRPr sz="1800" spc="0"/>
            </a:lvl3pPr>
            <a:lvl4pPr>
              <a:lnSpc>
                <a:spcPct val="100000"/>
              </a:lnSpc>
              <a:defRPr sz="1800" spc="0"/>
            </a:lvl4pPr>
            <a:lvl5pPr>
              <a:lnSpc>
                <a:spcPct val="100000"/>
              </a:lnSpc>
              <a:defRPr sz="1800" spc="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2"/>
          <p:cNvSpPr>
            <a:spLocks noGrp="1"/>
          </p:cNvSpPr>
          <p:nvPr>
            <p:ph type="dt" sz="half" idx="14"/>
          </p:nvPr>
        </p:nvSpPr>
        <p:spPr>
          <a:xfrm>
            <a:off x="2940050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AF074-81A5-AE4C-BE1B-69CA5E6F54BC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7" name="Alatunnisteen paikkamerkki 3"/>
          <p:cNvSpPr>
            <a:spLocks noGrp="1"/>
          </p:cNvSpPr>
          <p:nvPr>
            <p:ph type="ftr" sz="quarter" idx="15"/>
          </p:nvPr>
        </p:nvSpPr>
        <p:spPr>
          <a:xfrm>
            <a:off x="3711575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76775" cy="6858000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4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251B5-B23B-2C4E-A7B9-AFE352AE5763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9"/>
          <p:cNvSpPr>
            <a:spLocks noGrp="1"/>
          </p:cNvSpPr>
          <p:nvPr>
            <p:ph type="ftr" sz="quarter" idx="15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035067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aakakuvaa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4676775" cy="3132821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8" name="Kuvan paikkamerkki 4"/>
          <p:cNvSpPr>
            <a:spLocks noGrp="1"/>
          </p:cNvSpPr>
          <p:nvPr>
            <p:ph type="pic" sz="quarter" idx="14"/>
          </p:nvPr>
        </p:nvSpPr>
        <p:spPr>
          <a:xfrm>
            <a:off x="0" y="3132820"/>
            <a:ext cx="4676775" cy="3132821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5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F853-8CE9-4443-9F8B-9A4DB3437B06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2" name="Alatunnisteen paikkamerkki 2"/>
          <p:cNvSpPr>
            <a:spLocks noGrp="1"/>
          </p:cNvSpPr>
          <p:nvPr>
            <p:ph type="ftr" sz="quarter" idx="16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759007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kuva oike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/>
          <p:cNvSpPr txBox="1">
            <a:spLocks/>
          </p:cNvSpPr>
          <p:nvPr userDrawn="1"/>
        </p:nvSpPr>
        <p:spPr>
          <a:xfrm>
            <a:off x="838200" y="1423988"/>
            <a:ext cx="6215063" cy="106362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100" baseline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fi-FI"/>
              <a:t>Pääotsikko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4"/>
          </p:nvPr>
        </p:nvSpPr>
        <p:spPr>
          <a:xfrm>
            <a:off x="838200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Sisällön paikkamerkki 2"/>
          <p:cNvSpPr>
            <a:spLocks noGrp="1"/>
          </p:cNvSpPr>
          <p:nvPr>
            <p:ph idx="15"/>
          </p:nvPr>
        </p:nvSpPr>
        <p:spPr>
          <a:xfrm>
            <a:off x="838201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Kuvan paikkamerkki 4"/>
          <p:cNvSpPr>
            <a:spLocks noGrp="1"/>
          </p:cNvSpPr>
          <p:nvPr>
            <p:ph type="pic" sz="quarter" idx="16"/>
          </p:nvPr>
        </p:nvSpPr>
        <p:spPr>
          <a:xfrm>
            <a:off x="7515224" y="908384"/>
            <a:ext cx="4676775" cy="2841813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8200" y="1293066"/>
            <a:ext cx="6214641" cy="1325563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7" name="Päivämäärän paikkamerkki 1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7D3F-CFA4-5442-A93D-DDA0FDB55ED6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377184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usivu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3992169"/>
            <a:ext cx="9144000" cy="85728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 i="0" baseline="0">
                <a:latin typeface="Trebuchet MS Normaali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4936794"/>
            <a:ext cx="9144000" cy="3075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 i="0" cap="none" spc="140" baseline="0">
                <a:solidFill>
                  <a:schemeClr val="tx2"/>
                </a:solidFill>
                <a:latin typeface="Trebuchet MS Lihavoitu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0"/>
          </p:nvPr>
        </p:nvSpPr>
        <p:spPr>
          <a:xfrm>
            <a:off x="2622550" y="0"/>
            <a:ext cx="7032625" cy="373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/>
              <a:t>Vedä kuva paikkamerkkiin tai lisää napsauttamalla kuvaketta</a:t>
            </a:r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1"/>
          </p:nvPr>
        </p:nvSpPr>
        <p:spPr>
          <a:xfrm>
            <a:off x="1524000" y="5338763"/>
            <a:ext cx="9144000" cy="295275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908384"/>
            <a:ext cx="4676775" cy="2841813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4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DC49A-81D8-6E47-9DBB-36E99F5C1C4E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9"/>
          <p:cNvSpPr>
            <a:spLocks noGrp="1"/>
          </p:cNvSpPr>
          <p:nvPr>
            <p:ph type="ftr" sz="quarter" idx="15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764034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eroi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837311" y="2304526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1935923" y="4227415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2"/>
          <p:cNvSpPr>
            <a:spLocks noGrp="1"/>
          </p:cNvSpPr>
          <p:nvPr>
            <p:ph idx="14"/>
          </p:nvPr>
        </p:nvSpPr>
        <p:spPr>
          <a:xfrm>
            <a:off x="7489559" y="2304526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0" name="Sisällön paikkamerkki 2"/>
          <p:cNvSpPr>
            <a:spLocks noGrp="1"/>
          </p:cNvSpPr>
          <p:nvPr>
            <p:ph idx="15"/>
          </p:nvPr>
        </p:nvSpPr>
        <p:spPr>
          <a:xfrm>
            <a:off x="7588171" y="4227415"/>
            <a:ext cx="3138101" cy="101689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Päivämäärän paikkamerkki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6190D-D80E-6B4C-A8AC-160D11B3AC7F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8" name="Alatunnisteen paikkamerk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19" name="Sisällön paikkamerkki 2"/>
          <p:cNvSpPr>
            <a:spLocks noGrp="1"/>
          </p:cNvSpPr>
          <p:nvPr>
            <p:ph idx="18" hasCustomPrompt="1"/>
          </p:nvPr>
        </p:nvSpPr>
        <p:spPr>
          <a:xfrm>
            <a:off x="7489558" y="1711325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19" hasCustomPrompt="1"/>
          </p:nvPr>
        </p:nvSpPr>
        <p:spPr>
          <a:xfrm>
            <a:off x="7489558" y="3628372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2" name="Sisällön paikkamerkki 2"/>
          <p:cNvSpPr>
            <a:spLocks noGrp="1"/>
          </p:cNvSpPr>
          <p:nvPr>
            <p:ph idx="20" hasCustomPrompt="1"/>
          </p:nvPr>
        </p:nvSpPr>
        <p:spPr>
          <a:xfrm>
            <a:off x="1935923" y="1711325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3" name="Sisällön paikkamerkki 2"/>
          <p:cNvSpPr>
            <a:spLocks noGrp="1"/>
          </p:cNvSpPr>
          <p:nvPr>
            <p:ph idx="21" hasCustomPrompt="1"/>
          </p:nvPr>
        </p:nvSpPr>
        <p:spPr>
          <a:xfrm>
            <a:off x="1935923" y="3628372"/>
            <a:ext cx="3138101" cy="42978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400" b="0" i="1" kern="1200" spc="100" baseline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4" name="Sisällön paikkamerkki 2"/>
          <p:cNvSpPr>
            <a:spLocks noGrp="1"/>
          </p:cNvSpPr>
          <p:nvPr>
            <p:ph idx="27" hasCustomPrompt="1"/>
          </p:nvPr>
        </p:nvSpPr>
        <p:spPr>
          <a:xfrm>
            <a:off x="936625" y="1782109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1</a:t>
            </a:r>
          </a:p>
        </p:txBody>
      </p:sp>
      <p:sp>
        <p:nvSpPr>
          <p:cNvPr id="25" name="Sisällön paikkamerkki 2"/>
          <p:cNvSpPr>
            <a:spLocks noGrp="1"/>
          </p:cNvSpPr>
          <p:nvPr>
            <p:ph idx="28" hasCustomPrompt="1"/>
          </p:nvPr>
        </p:nvSpPr>
        <p:spPr>
          <a:xfrm>
            <a:off x="936625" y="3628372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2</a:t>
            </a:r>
          </a:p>
        </p:txBody>
      </p:sp>
      <p:sp>
        <p:nvSpPr>
          <p:cNvPr id="26" name="Sisällön paikkamerkki 2"/>
          <p:cNvSpPr>
            <a:spLocks noGrp="1"/>
          </p:cNvSpPr>
          <p:nvPr>
            <p:ph idx="29" hasCustomPrompt="1"/>
          </p:nvPr>
        </p:nvSpPr>
        <p:spPr>
          <a:xfrm>
            <a:off x="6469343" y="1783639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3</a:t>
            </a:r>
          </a:p>
        </p:txBody>
      </p:sp>
      <p:sp>
        <p:nvSpPr>
          <p:cNvPr id="27" name="Sisällön paikkamerkki 2"/>
          <p:cNvSpPr>
            <a:spLocks noGrp="1"/>
          </p:cNvSpPr>
          <p:nvPr>
            <p:ph idx="30" hasCustomPrompt="1"/>
          </p:nvPr>
        </p:nvSpPr>
        <p:spPr>
          <a:xfrm>
            <a:off x="6469343" y="3629902"/>
            <a:ext cx="705224" cy="13242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9600" b="1" i="0" kern="1200" spc="100" baseline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30477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838200" y="1587500"/>
            <a:ext cx="3316288" cy="4221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8" name="Suorakulmio 7"/>
          <p:cNvSpPr/>
          <p:nvPr userDrawn="1"/>
        </p:nvSpPr>
        <p:spPr>
          <a:xfrm>
            <a:off x="4437063" y="1587500"/>
            <a:ext cx="3317875" cy="42211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8037513" y="1587500"/>
            <a:ext cx="3316287" cy="42211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0" name="Otsikko 1"/>
          <p:cNvSpPr txBox="1">
            <a:spLocks/>
          </p:cNvSpPr>
          <p:nvPr userDrawn="1"/>
        </p:nvSpPr>
        <p:spPr>
          <a:xfrm>
            <a:off x="2138363" y="1660525"/>
            <a:ext cx="715962" cy="15494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1" kern="1200" spc="100" baseline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fi-FI" sz="9600" b="1" i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27618" y="360726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5" name="Sisällön paikkamerkki 2"/>
          <p:cNvSpPr>
            <a:spLocks noGrp="1"/>
          </p:cNvSpPr>
          <p:nvPr>
            <p:ph idx="14"/>
          </p:nvPr>
        </p:nvSpPr>
        <p:spPr>
          <a:xfrm>
            <a:off x="4535687" y="359239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7" name="Sisällön paikkamerkki 2"/>
          <p:cNvSpPr>
            <a:spLocks noGrp="1"/>
          </p:cNvSpPr>
          <p:nvPr>
            <p:ph idx="15"/>
          </p:nvPr>
        </p:nvSpPr>
        <p:spPr>
          <a:xfrm>
            <a:off x="8121568" y="359239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Päivämäärän paikkamerkki 6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5B51-8441-1841-9519-71104D567C9B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6" name="Alatunnisteen paikkamerkki 2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17" name="Sisällön paikkamerkki 2"/>
          <p:cNvSpPr>
            <a:spLocks noGrp="1"/>
          </p:cNvSpPr>
          <p:nvPr>
            <p:ph idx="18" hasCustomPrompt="1"/>
          </p:nvPr>
        </p:nvSpPr>
        <p:spPr>
          <a:xfrm>
            <a:off x="4535687" y="3066620"/>
            <a:ext cx="3138101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18" name="Sisällön paikkamerkki 2"/>
          <p:cNvSpPr>
            <a:spLocks noGrp="1"/>
          </p:cNvSpPr>
          <p:nvPr>
            <p:ph idx="19" hasCustomPrompt="1"/>
          </p:nvPr>
        </p:nvSpPr>
        <p:spPr>
          <a:xfrm>
            <a:off x="8148830" y="3066619"/>
            <a:ext cx="3138101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19" name="Sisällön paikkamerkki 2"/>
          <p:cNvSpPr>
            <a:spLocks noGrp="1"/>
          </p:cNvSpPr>
          <p:nvPr>
            <p:ph idx="20" hasCustomPrompt="1"/>
          </p:nvPr>
        </p:nvSpPr>
        <p:spPr>
          <a:xfrm>
            <a:off x="927618" y="3080065"/>
            <a:ext cx="3138101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0" name="Sisällön paikkamerkki 2"/>
          <p:cNvSpPr>
            <a:spLocks noGrp="1"/>
          </p:cNvSpPr>
          <p:nvPr>
            <p:ph idx="27" hasCustomPrompt="1"/>
          </p:nvPr>
        </p:nvSpPr>
        <p:spPr>
          <a:xfrm>
            <a:off x="2149101" y="1640371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1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28" hasCustomPrompt="1"/>
          </p:nvPr>
        </p:nvSpPr>
        <p:spPr>
          <a:xfrm>
            <a:off x="5743388" y="1640371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2</a:t>
            </a:r>
          </a:p>
        </p:txBody>
      </p:sp>
      <p:sp>
        <p:nvSpPr>
          <p:cNvPr id="23" name="Sisällön paikkamerkki 2"/>
          <p:cNvSpPr>
            <a:spLocks noGrp="1"/>
          </p:cNvSpPr>
          <p:nvPr>
            <p:ph idx="29" hasCustomPrompt="1"/>
          </p:nvPr>
        </p:nvSpPr>
        <p:spPr>
          <a:xfrm>
            <a:off x="9365268" y="1640371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736500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n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ovettu nuolenkärki 6"/>
          <p:cNvSpPr/>
          <p:nvPr userDrawn="1"/>
        </p:nvSpPr>
        <p:spPr>
          <a:xfrm>
            <a:off x="850900" y="1612900"/>
            <a:ext cx="2643188" cy="1184275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8" name="Lovettu nuolenkärki 7"/>
          <p:cNvSpPr/>
          <p:nvPr userDrawn="1"/>
        </p:nvSpPr>
        <p:spPr>
          <a:xfrm>
            <a:off x="3471863" y="1612900"/>
            <a:ext cx="2641600" cy="1184275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10" name="Lovettu nuolenkärki 9"/>
          <p:cNvSpPr/>
          <p:nvPr userDrawn="1"/>
        </p:nvSpPr>
        <p:spPr>
          <a:xfrm>
            <a:off x="6091238" y="1612900"/>
            <a:ext cx="2643187" cy="1184275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11" name="Lovettu nuolenkärki 10"/>
          <p:cNvSpPr/>
          <p:nvPr userDrawn="1"/>
        </p:nvSpPr>
        <p:spPr>
          <a:xfrm>
            <a:off x="8712200" y="1612900"/>
            <a:ext cx="2641600" cy="1184275"/>
          </a:xfrm>
          <a:prstGeom prst="chevr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>
              <a:solidFill>
                <a:schemeClr val="tx1"/>
              </a:solidFill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2"/>
          </p:nvPr>
        </p:nvSpPr>
        <p:spPr>
          <a:xfrm>
            <a:off x="838201" y="908384"/>
            <a:ext cx="10515598" cy="2816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Sisällön paikkamerkki 2"/>
          <p:cNvSpPr>
            <a:spLocks noGrp="1"/>
          </p:cNvSpPr>
          <p:nvPr>
            <p:ph idx="14"/>
          </p:nvPr>
        </p:nvSpPr>
        <p:spPr>
          <a:xfrm>
            <a:off x="851658" y="3605338"/>
            <a:ext cx="2322967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2"/>
          <p:cNvSpPr>
            <a:spLocks noGrp="1"/>
          </p:cNvSpPr>
          <p:nvPr>
            <p:ph idx="15"/>
          </p:nvPr>
        </p:nvSpPr>
        <p:spPr>
          <a:xfrm>
            <a:off x="3471687" y="3605338"/>
            <a:ext cx="2322967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2"/>
          <p:cNvSpPr>
            <a:spLocks noGrp="1"/>
          </p:cNvSpPr>
          <p:nvPr>
            <p:ph idx="16"/>
          </p:nvPr>
        </p:nvSpPr>
        <p:spPr>
          <a:xfrm>
            <a:off x="6091716" y="3605338"/>
            <a:ext cx="2322967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17"/>
          </p:nvPr>
        </p:nvSpPr>
        <p:spPr>
          <a:xfrm>
            <a:off x="8733969" y="3605338"/>
            <a:ext cx="2322967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Päivämäärän paikkamerkki 2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F9620-08A6-B044-822A-8B4902B0B8C2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25" name="Alatunnisteen paikkamerkki 3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26" name="Sisällön paikkamerkki 2"/>
          <p:cNvSpPr>
            <a:spLocks noGrp="1"/>
          </p:cNvSpPr>
          <p:nvPr>
            <p:ph idx="20" hasCustomPrompt="1"/>
          </p:nvPr>
        </p:nvSpPr>
        <p:spPr>
          <a:xfrm>
            <a:off x="838202" y="3080065"/>
            <a:ext cx="2336424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7" name="Sisällön paikkamerkki 2"/>
          <p:cNvSpPr>
            <a:spLocks noGrp="1"/>
          </p:cNvSpPr>
          <p:nvPr>
            <p:ph idx="21" hasCustomPrompt="1"/>
          </p:nvPr>
        </p:nvSpPr>
        <p:spPr>
          <a:xfrm>
            <a:off x="3458230" y="3080065"/>
            <a:ext cx="2336424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8" name="Sisällön paikkamerkki 2"/>
          <p:cNvSpPr>
            <a:spLocks noGrp="1"/>
          </p:cNvSpPr>
          <p:nvPr>
            <p:ph idx="22" hasCustomPrompt="1"/>
          </p:nvPr>
        </p:nvSpPr>
        <p:spPr>
          <a:xfrm>
            <a:off x="6091238" y="3080065"/>
            <a:ext cx="2336424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9" name="Sisällön paikkamerkki 2"/>
          <p:cNvSpPr>
            <a:spLocks noGrp="1"/>
          </p:cNvSpPr>
          <p:nvPr>
            <p:ph idx="23" hasCustomPrompt="1"/>
          </p:nvPr>
        </p:nvSpPr>
        <p:spPr>
          <a:xfrm>
            <a:off x="8711266" y="3080065"/>
            <a:ext cx="2336424" cy="4326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2000" b="1" kern="1200" spc="0" dirty="0" smtClean="0">
                <a:solidFill>
                  <a:schemeClr val="bg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30" name="Sisällön paikkamerkki 2"/>
          <p:cNvSpPr>
            <a:spLocks noGrp="1"/>
          </p:cNvSpPr>
          <p:nvPr>
            <p:ph idx="24" hasCustomPrompt="1"/>
          </p:nvPr>
        </p:nvSpPr>
        <p:spPr>
          <a:xfrm>
            <a:off x="7096033" y="1472895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3</a:t>
            </a:r>
          </a:p>
        </p:txBody>
      </p:sp>
      <p:sp>
        <p:nvSpPr>
          <p:cNvPr id="31" name="Sisällön paikkamerkki 2"/>
          <p:cNvSpPr>
            <a:spLocks noGrp="1"/>
          </p:cNvSpPr>
          <p:nvPr>
            <p:ph idx="25" hasCustomPrompt="1"/>
          </p:nvPr>
        </p:nvSpPr>
        <p:spPr>
          <a:xfrm>
            <a:off x="9645368" y="1472895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4</a:t>
            </a:r>
          </a:p>
        </p:txBody>
      </p:sp>
      <p:sp>
        <p:nvSpPr>
          <p:cNvPr id="32" name="Sisällön paikkamerkki 2"/>
          <p:cNvSpPr>
            <a:spLocks noGrp="1"/>
          </p:cNvSpPr>
          <p:nvPr>
            <p:ph idx="26" hasCustomPrompt="1"/>
          </p:nvPr>
        </p:nvSpPr>
        <p:spPr>
          <a:xfrm>
            <a:off x="4427909" y="1472895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2</a:t>
            </a:r>
          </a:p>
        </p:txBody>
      </p:sp>
      <p:sp>
        <p:nvSpPr>
          <p:cNvPr id="33" name="Sisällön paikkamerkki 2"/>
          <p:cNvSpPr>
            <a:spLocks noGrp="1"/>
          </p:cNvSpPr>
          <p:nvPr>
            <p:ph idx="27" hasCustomPrompt="1"/>
          </p:nvPr>
        </p:nvSpPr>
        <p:spPr>
          <a:xfrm>
            <a:off x="1855696" y="1472895"/>
            <a:ext cx="705224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tx2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64619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 userDrawn="1"/>
        </p:nvSpPr>
        <p:spPr>
          <a:xfrm>
            <a:off x="838200" y="1317625"/>
            <a:ext cx="5159375" cy="221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9" name="Suorakulmio 8"/>
          <p:cNvSpPr/>
          <p:nvPr userDrawn="1"/>
        </p:nvSpPr>
        <p:spPr>
          <a:xfrm>
            <a:off x="6194425" y="1317625"/>
            <a:ext cx="5159375" cy="2219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1" name="Suorakulmio 10"/>
          <p:cNvSpPr/>
          <p:nvPr userDrawn="1"/>
        </p:nvSpPr>
        <p:spPr>
          <a:xfrm>
            <a:off x="838200" y="3689350"/>
            <a:ext cx="5159375" cy="2219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6194425" y="3689350"/>
            <a:ext cx="5159375" cy="2219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93722" y="1980172"/>
            <a:ext cx="4848144" cy="14353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2"/>
          <p:cNvSpPr>
            <a:spLocks noGrp="1"/>
          </p:cNvSpPr>
          <p:nvPr>
            <p:ph idx="18"/>
          </p:nvPr>
        </p:nvSpPr>
        <p:spPr>
          <a:xfrm>
            <a:off x="6345652" y="1980172"/>
            <a:ext cx="4848144" cy="14353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8" name="Sisällön paikkamerkki 2"/>
          <p:cNvSpPr>
            <a:spLocks noGrp="1"/>
          </p:cNvSpPr>
          <p:nvPr>
            <p:ph idx="19"/>
          </p:nvPr>
        </p:nvSpPr>
        <p:spPr>
          <a:xfrm>
            <a:off x="993722" y="4352270"/>
            <a:ext cx="4848144" cy="14353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1" name="Sisällön paikkamerkki 2"/>
          <p:cNvSpPr>
            <a:spLocks noGrp="1"/>
          </p:cNvSpPr>
          <p:nvPr>
            <p:ph idx="20"/>
          </p:nvPr>
        </p:nvSpPr>
        <p:spPr>
          <a:xfrm>
            <a:off x="6345652" y="4352270"/>
            <a:ext cx="4848144" cy="143538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Päivämäärän paikkamerkki 6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4B41E-A4AB-494C-AC8C-B9974E3725D6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6" name="Alatunnisteen paikkamerkki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20" name="Sisällön paikkamerkki 2"/>
          <p:cNvSpPr>
            <a:spLocks noGrp="1"/>
          </p:cNvSpPr>
          <p:nvPr>
            <p:ph idx="23" hasCustomPrompt="1"/>
          </p:nvPr>
        </p:nvSpPr>
        <p:spPr>
          <a:xfrm>
            <a:off x="6345651" y="1500179"/>
            <a:ext cx="4848144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24" hasCustomPrompt="1"/>
          </p:nvPr>
        </p:nvSpPr>
        <p:spPr>
          <a:xfrm>
            <a:off x="6345651" y="3865668"/>
            <a:ext cx="4848144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2" name="Sisällön paikkamerkki 2"/>
          <p:cNvSpPr>
            <a:spLocks noGrp="1"/>
          </p:cNvSpPr>
          <p:nvPr>
            <p:ph idx="25" hasCustomPrompt="1"/>
          </p:nvPr>
        </p:nvSpPr>
        <p:spPr>
          <a:xfrm>
            <a:off x="993722" y="1502507"/>
            <a:ext cx="4848144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3" name="Sisällön paikkamerkki 2"/>
          <p:cNvSpPr>
            <a:spLocks noGrp="1"/>
          </p:cNvSpPr>
          <p:nvPr>
            <p:ph idx="26" hasCustomPrompt="1"/>
          </p:nvPr>
        </p:nvSpPr>
        <p:spPr>
          <a:xfrm>
            <a:off x="993722" y="3865668"/>
            <a:ext cx="4848144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</p:spTree>
    <p:extLst>
      <p:ext uri="{BB962C8B-B14F-4D97-AF65-F5344CB8AC3E}">
        <p14:creationId xmlns:p14="http://schemas.microsoft.com/office/powerpoint/2010/main" val="2315511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Luku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isällön paikkamerkki 2"/>
          <p:cNvSpPr>
            <a:spLocks noGrp="1"/>
          </p:cNvSpPr>
          <p:nvPr>
            <p:ph idx="1"/>
          </p:nvPr>
        </p:nvSpPr>
        <p:spPr>
          <a:xfrm>
            <a:off x="927618" y="360726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Sisällön paikkamerkki 2"/>
          <p:cNvSpPr>
            <a:spLocks noGrp="1"/>
          </p:cNvSpPr>
          <p:nvPr>
            <p:ph idx="14"/>
          </p:nvPr>
        </p:nvSpPr>
        <p:spPr>
          <a:xfrm>
            <a:off x="4535687" y="359239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5"/>
          </p:nvPr>
        </p:nvSpPr>
        <p:spPr>
          <a:xfrm>
            <a:off x="8121568" y="3592396"/>
            <a:ext cx="3138101" cy="197326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EF195EA-7676-B24D-9F70-EA0A6E2F79CF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  <p:sp>
        <p:nvSpPr>
          <p:cNvPr id="18" name="Sisällön paikkamerkki 2"/>
          <p:cNvSpPr>
            <a:spLocks noGrp="1"/>
          </p:cNvSpPr>
          <p:nvPr>
            <p:ph idx="23" hasCustomPrompt="1"/>
          </p:nvPr>
        </p:nvSpPr>
        <p:spPr>
          <a:xfrm>
            <a:off x="8121567" y="3112635"/>
            <a:ext cx="3138102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19" name="Sisällön paikkamerkki 2"/>
          <p:cNvSpPr>
            <a:spLocks noGrp="1"/>
          </p:cNvSpPr>
          <p:nvPr>
            <p:ph idx="24" hasCustomPrompt="1"/>
          </p:nvPr>
        </p:nvSpPr>
        <p:spPr>
          <a:xfrm>
            <a:off x="4513455" y="3112635"/>
            <a:ext cx="3138102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0" name="Sisällön paikkamerkki 2"/>
          <p:cNvSpPr>
            <a:spLocks noGrp="1"/>
          </p:cNvSpPr>
          <p:nvPr>
            <p:ph idx="25" hasCustomPrompt="1"/>
          </p:nvPr>
        </p:nvSpPr>
        <p:spPr>
          <a:xfrm>
            <a:off x="927618" y="3112635"/>
            <a:ext cx="3138102" cy="3655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Otsikko</a:t>
            </a:r>
          </a:p>
        </p:txBody>
      </p:sp>
      <p:sp>
        <p:nvSpPr>
          <p:cNvPr id="21" name="Sisällön paikkamerkki 2"/>
          <p:cNvSpPr>
            <a:spLocks noGrp="1"/>
          </p:cNvSpPr>
          <p:nvPr>
            <p:ph idx="27" hasCustomPrompt="1"/>
          </p:nvPr>
        </p:nvSpPr>
        <p:spPr>
          <a:xfrm>
            <a:off x="927618" y="1637078"/>
            <a:ext cx="3148190" cy="12435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lang="fi-FI" sz="8800" b="1" i="0" kern="1200" spc="100" baseline="0" smtClean="0">
                <a:solidFill>
                  <a:schemeClr val="accent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534</a:t>
            </a:r>
          </a:p>
        </p:txBody>
      </p:sp>
      <p:sp>
        <p:nvSpPr>
          <p:cNvPr id="22" name="Sisällön paikkamerkki 2"/>
          <p:cNvSpPr>
            <a:spLocks noGrp="1"/>
          </p:cNvSpPr>
          <p:nvPr>
            <p:ph idx="28" hasCustomPrompt="1"/>
          </p:nvPr>
        </p:nvSpPr>
        <p:spPr>
          <a:xfrm>
            <a:off x="4546578" y="1855694"/>
            <a:ext cx="3148190" cy="10249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fontAlgn="auto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Wingdings" charset="2"/>
              <a:buNone/>
              <a:defRPr lang="fi-FI" sz="8800" b="1" i="0" kern="1200" spc="100" baseline="0">
                <a:solidFill>
                  <a:schemeClr val="accent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i-FI" sz="7200" b="1" i="0" spc="0">
                <a:solidFill>
                  <a:schemeClr val="accent1"/>
                </a:solidFill>
              </a:rPr>
              <a:t>63 000</a:t>
            </a:r>
          </a:p>
        </p:txBody>
      </p:sp>
      <p:sp>
        <p:nvSpPr>
          <p:cNvPr id="23" name="Sisällön paikkamerkki 2"/>
          <p:cNvSpPr>
            <a:spLocks noGrp="1"/>
          </p:cNvSpPr>
          <p:nvPr>
            <p:ph idx="29" hasCustomPrompt="1"/>
          </p:nvPr>
        </p:nvSpPr>
        <p:spPr>
          <a:xfrm>
            <a:off x="8111479" y="1637078"/>
            <a:ext cx="3148190" cy="13242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fontAlgn="auto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Font typeface="Wingdings" charset="2"/>
              <a:buNone/>
              <a:defRPr lang="fi-FI" sz="7200" b="1" i="0" kern="1200" spc="100" baseline="0">
                <a:solidFill>
                  <a:schemeClr val="accent1"/>
                </a:solidFill>
                <a:latin typeface="Trebuchet MS Normaali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fi-FI" sz="9600" b="1" i="0">
                <a:solidFill>
                  <a:schemeClr val="accent1"/>
                </a:solidFill>
              </a:rPr>
              <a:t>38 %</a:t>
            </a:r>
          </a:p>
        </p:txBody>
      </p:sp>
    </p:spTree>
    <p:extLst>
      <p:ext uri="{BB962C8B-B14F-4D97-AF65-F5344CB8AC3E}">
        <p14:creationId xmlns:p14="http://schemas.microsoft.com/office/powerpoint/2010/main" val="43945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usivu ilman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173774"/>
            <a:ext cx="9144000" cy="3796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 i="0" cap="none" spc="140" baseline="0">
                <a:solidFill>
                  <a:schemeClr val="bg1"/>
                </a:solidFill>
                <a:latin typeface="Trebuchet MS Lihavoitu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6" name="Sisällön paikkamerkki 6"/>
          <p:cNvSpPr>
            <a:spLocks noGrp="1"/>
          </p:cNvSpPr>
          <p:nvPr>
            <p:ph sz="quarter" idx="11"/>
          </p:nvPr>
        </p:nvSpPr>
        <p:spPr>
          <a:xfrm>
            <a:off x="1524000" y="3928057"/>
            <a:ext cx="9144000" cy="295275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Otsikko 11"/>
          <p:cNvSpPr>
            <a:spLocks noGrp="1"/>
          </p:cNvSpPr>
          <p:nvPr>
            <p:ph type="title"/>
          </p:nvPr>
        </p:nvSpPr>
        <p:spPr>
          <a:xfrm>
            <a:off x="838200" y="2074635"/>
            <a:ext cx="10515600" cy="724510"/>
          </a:xfrm>
          <a:prstGeom prst="rect">
            <a:avLst/>
          </a:prstGeo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perustyylejä naps.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usivu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3992169"/>
            <a:ext cx="9144000" cy="857284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800" b="1" i="0" baseline="0">
                <a:solidFill>
                  <a:schemeClr val="bg1"/>
                </a:solidFill>
                <a:latin typeface="Trebuchet MS Normaali" charset="0"/>
              </a:defRPr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4936794"/>
            <a:ext cx="9144000" cy="3210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="0" i="0" cap="none" spc="140" baseline="0">
                <a:solidFill>
                  <a:schemeClr val="bg1"/>
                </a:solidFill>
                <a:latin typeface="Trebuchet MS Lihavoitu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0"/>
          </p:nvPr>
        </p:nvSpPr>
        <p:spPr>
          <a:xfrm>
            <a:off x="2622550" y="0"/>
            <a:ext cx="7032625" cy="373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 noProof="0"/>
              <a:t>Vedä kuva paikkamerkkiin tai lisää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dia log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2"/>
          <p:cNvSpPr txBox="1">
            <a:spLocks/>
          </p:cNvSpPr>
          <p:nvPr userDrawn="1"/>
        </p:nvSpPr>
        <p:spPr>
          <a:xfrm>
            <a:off x="1524000" y="3927475"/>
            <a:ext cx="91440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Tx/>
              <a:buNone/>
              <a:defRPr sz="1800" b="0" i="0" kern="1200" cap="none" spc="140" baseline="0">
                <a:solidFill>
                  <a:schemeClr val="tx2"/>
                </a:solidFill>
                <a:latin typeface="Trebuchet MS Lihavoitu" charset="0"/>
                <a:ea typeface="Trebuchet MS Normaali" charset="0"/>
                <a:cs typeface="Trebuchet MS Normaal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None/>
              <a:defRPr sz="2000" b="0" i="0" kern="1200" spc="0" baseline="0">
                <a:solidFill>
                  <a:schemeClr val="tx2"/>
                </a:solidFill>
                <a:latin typeface="Trebuchet MS Normaali" charset="0"/>
                <a:ea typeface="Trebuchet MS Normaali" charset="0"/>
                <a:cs typeface="Trebuchet MS Normaali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None/>
              <a:defRPr sz="1800" b="0" i="0" kern="1200" spc="0" baseline="0">
                <a:solidFill>
                  <a:schemeClr val="tx2"/>
                </a:solidFill>
                <a:latin typeface="Trebuchet MS Normaali" charset="0"/>
                <a:ea typeface="Trebuchet MS Normaali" charset="0"/>
                <a:cs typeface="Trebuchet MS Normaali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None/>
              <a:defRPr sz="1600" b="0" i="0" kern="1200" spc="0" baseline="0">
                <a:solidFill>
                  <a:schemeClr val="tx2"/>
                </a:solidFill>
                <a:latin typeface="Trebuchet MS Normaali" charset="0"/>
                <a:ea typeface="Trebuchet MS Normaali" charset="0"/>
                <a:cs typeface="Trebuchet MS Normaali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Wingdings" charset="2"/>
              <a:buNone/>
              <a:defRPr sz="1600" b="0" i="0" kern="1200" spc="0" baseline="0">
                <a:solidFill>
                  <a:schemeClr val="tx2"/>
                </a:solidFill>
                <a:latin typeface="Trebuchet MS Normaali" charset="0"/>
                <a:ea typeface="Trebuchet MS Normaali" charset="0"/>
                <a:cs typeface="Trebuchet MS Normaali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i-FI" sz="1000" b="1" spc="0">
                <a:solidFill>
                  <a:schemeClr val="tx2">
                    <a:lumMod val="40000"/>
                    <a:lumOff val="60000"/>
                  </a:schemeClr>
                </a:solidFill>
              </a:rPr>
              <a:t>SEINAJOKI.FI</a:t>
            </a:r>
          </a:p>
        </p:txBody>
      </p:sp>
      <p:pic>
        <p:nvPicPr>
          <p:cNvPr id="3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2009775"/>
            <a:ext cx="4457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1423684"/>
            <a:ext cx="8413830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939970" y="2673752"/>
            <a:ext cx="8413829" cy="310201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>
          <a:xfrm>
            <a:off x="2940050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4869F-EA3C-A149-B5AE-338F70445E2E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7" name="Alatunnisteen paikkamerkki 7"/>
          <p:cNvSpPr>
            <a:spLocks noGrp="1"/>
          </p:cNvSpPr>
          <p:nvPr>
            <p:ph type="ftr" sz="quarter" idx="13"/>
          </p:nvPr>
        </p:nvSpPr>
        <p:spPr>
          <a:xfrm>
            <a:off x="3711575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luette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1423684"/>
            <a:ext cx="8413830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838201" y="908384"/>
            <a:ext cx="10515598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2939969" y="2673752"/>
            <a:ext cx="8413830" cy="3102016"/>
          </a:xfrm>
        </p:spPr>
        <p:txBody>
          <a:bodyPr/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 spc="0"/>
            </a:lvl1pPr>
            <a:lvl2pPr>
              <a:lnSpc>
                <a:spcPct val="100000"/>
              </a:lnSpc>
              <a:defRPr sz="1800" spc="0"/>
            </a:lvl2pPr>
            <a:lvl3pPr>
              <a:lnSpc>
                <a:spcPct val="100000"/>
              </a:lnSpc>
              <a:defRPr sz="1800" spc="0"/>
            </a:lvl3pPr>
            <a:lvl4pPr>
              <a:lnSpc>
                <a:spcPct val="100000"/>
              </a:lnSpc>
              <a:defRPr sz="1800" spc="0"/>
            </a:lvl4pPr>
            <a:lvl5pPr>
              <a:lnSpc>
                <a:spcPct val="100000"/>
              </a:lnSpc>
              <a:defRPr sz="1800" spc="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>
          <a:xfrm>
            <a:off x="2940050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F946D-C732-4C42-89DA-B29D333D36B5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5"/>
          </p:nvPr>
        </p:nvSpPr>
        <p:spPr>
          <a:xfrm>
            <a:off x="3711575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kuv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76775" cy="6858000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7" name="Päivämäärän paikkamerkki 10"/>
          <p:cNvSpPr>
            <a:spLocks noGrp="1"/>
          </p:cNvSpPr>
          <p:nvPr>
            <p:ph type="dt" sz="half" idx="14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FFAB9-87B9-7A49-A5BE-D738DE42FF47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11"/>
          <p:cNvSpPr>
            <a:spLocks noGrp="1"/>
          </p:cNvSpPr>
          <p:nvPr>
            <p:ph type="ftr" sz="quarter" idx="15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aakakuvaa vasemm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4676775" cy="3132821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8" name="Kuvan paikkamerkki 4"/>
          <p:cNvSpPr>
            <a:spLocks noGrp="1"/>
          </p:cNvSpPr>
          <p:nvPr>
            <p:ph type="pic" sz="quarter" idx="14"/>
          </p:nvPr>
        </p:nvSpPr>
        <p:spPr>
          <a:xfrm>
            <a:off x="0" y="3132820"/>
            <a:ext cx="4676775" cy="3132821"/>
          </a:xfrm>
        </p:spPr>
        <p:txBody>
          <a:bodyPr rtlCol="0">
            <a:normAutofit/>
          </a:bodyPr>
          <a:lstStyle/>
          <a:p>
            <a:pPr lvl="0"/>
            <a:endParaRPr lang="fi-FI" noProof="0"/>
          </a:p>
        </p:txBody>
      </p:sp>
      <p:sp>
        <p:nvSpPr>
          <p:cNvPr id="9" name="Otsikko 1"/>
          <p:cNvSpPr>
            <a:spLocks noGrp="1"/>
          </p:cNvSpPr>
          <p:nvPr>
            <p:ph type="title"/>
          </p:nvPr>
        </p:nvSpPr>
        <p:spPr>
          <a:xfrm>
            <a:off x="5139158" y="1423684"/>
            <a:ext cx="6214641" cy="1064329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10" name="Sisällön paikkamerkki 2"/>
          <p:cNvSpPr>
            <a:spLocks noGrp="1"/>
          </p:cNvSpPr>
          <p:nvPr>
            <p:ph idx="1"/>
          </p:nvPr>
        </p:nvSpPr>
        <p:spPr>
          <a:xfrm>
            <a:off x="5139158" y="2673752"/>
            <a:ext cx="6214641" cy="31020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1"/>
              </a:buClr>
              <a:buFont typeface="Wingdings" charset="2"/>
              <a:buNone/>
              <a:defRPr sz="18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Sisällön paikkamerkki 2"/>
          <p:cNvSpPr>
            <a:spLocks noGrp="1"/>
          </p:cNvSpPr>
          <p:nvPr>
            <p:ph idx="11"/>
          </p:nvPr>
        </p:nvSpPr>
        <p:spPr>
          <a:xfrm>
            <a:off x="5139159" y="908384"/>
            <a:ext cx="6214640" cy="281621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charset="2"/>
              <a:buNone/>
              <a:defRPr sz="18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>
          <a:xfrm>
            <a:off x="5138738" y="5908675"/>
            <a:ext cx="771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648AC-B3D0-1E44-B346-E4C1B120E101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2" name="Alatunnisteen paikkamerkki 12"/>
          <p:cNvSpPr>
            <a:spLocks noGrp="1"/>
          </p:cNvSpPr>
          <p:nvPr>
            <p:ph type="ftr" sz="quarter" idx="16"/>
          </p:nvPr>
        </p:nvSpPr>
        <p:spPr>
          <a:xfrm>
            <a:off x="5910263" y="5908675"/>
            <a:ext cx="1371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5.emf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6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6.emf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uva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99150"/>
            <a:ext cx="12192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tx2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Kuva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99150"/>
            <a:ext cx="12192000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tx2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Kuva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14950"/>
            <a:ext cx="12192000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tx2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1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x-none"/>
              <a:t>Muokkaa tekstin perustyylejä napsauttamalla</a:t>
            </a:r>
          </a:p>
          <a:p>
            <a:pPr lvl="1"/>
            <a:r>
              <a:rPr lang="fi-FI" altLang="x-none"/>
              <a:t> toinen taso</a:t>
            </a:r>
          </a:p>
          <a:p>
            <a:pPr lvl="2"/>
            <a:r>
              <a:rPr lang="fi-FI" altLang="x-none"/>
              <a:t>kolmas taso</a:t>
            </a:r>
          </a:p>
          <a:p>
            <a:pPr lvl="3"/>
            <a:r>
              <a:rPr lang="fi-FI" altLang="x-none"/>
              <a:t>neljäs taso</a:t>
            </a:r>
          </a:p>
          <a:p>
            <a:pPr lvl="4"/>
            <a:r>
              <a:rPr lang="fi-FI" altLang="x-none"/>
              <a:t>viides taso</a:t>
            </a:r>
          </a:p>
        </p:txBody>
      </p:sp>
      <p:pic>
        <p:nvPicPr>
          <p:cNvPr id="5124" name="Kuva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69050"/>
            <a:ext cx="12192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äivämäärän paikkamerkki 5"/>
          <p:cNvSpPr>
            <a:spLocks noGrp="1"/>
          </p:cNvSpPr>
          <p:nvPr>
            <p:ph type="dt" sz="half" idx="2"/>
          </p:nvPr>
        </p:nvSpPr>
        <p:spPr>
          <a:xfrm>
            <a:off x="788988" y="59086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fld id="{C2A81748-7EF5-2543-B690-F7334CD14A58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3"/>
          </p:nvPr>
        </p:nvSpPr>
        <p:spPr>
          <a:xfrm>
            <a:off x="1560513" y="5908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tx2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tx2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1536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x-none"/>
              <a:t>Muokkaa tekstin perustyylejä napsauttamalla</a:t>
            </a:r>
          </a:p>
          <a:p>
            <a:pPr lvl="1"/>
            <a:r>
              <a:rPr lang="fi-FI" altLang="x-none"/>
              <a:t> toinen taso</a:t>
            </a:r>
          </a:p>
          <a:p>
            <a:pPr lvl="2"/>
            <a:r>
              <a:rPr lang="fi-FI" altLang="x-none"/>
              <a:t>kolmas taso</a:t>
            </a:r>
          </a:p>
          <a:p>
            <a:pPr lvl="3"/>
            <a:r>
              <a:rPr lang="fi-FI" altLang="x-none"/>
              <a:t>neljäs taso</a:t>
            </a:r>
          </a:p>
          <a:p>
            <a:pPr lvl="4"/>
            <a:r>
              <a:rPr lang="fi-FI" altLang="x-none"/>
              <a:t>viides taso</a:t>
            </a:r>
          </a:p>
        </p:txBody>
      </p:sp>
      <p:pic>
        <p:nvPicPr>
          <p:cNvPr id="15364" name="Kuva 5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3813"/>
            <a:ext cx="12192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äivämäärän paikkamerkki 5"/>
          <p:cNvSpPr>
            <a:spLocks noGrp="1"/>
          </p:cNvSpPr>
          <p:nvPr>
            <p:ph type="dt" sz="half" idx="2"/>
          </p:nvPr>
        </p:nvSpPr>
        <p:spPr>
          <a:xfrm>
            <a:off x="788988" y="59086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fld id="{9E5D811D-4209-DB49-89C0-D79AAFB85220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8" name="Alatunnisteen paikkamerkki 6"/>
          <p:cNvSpPr>
            <a:spLocks noGrp="1"/>
          </p:cNvSpPr>
          <p:nvPr>
            <p:ph type="ftr" sz="quarter" idx="3"/>
          </p:nvPr>
        </p:nvSpPr>
        <p:spPr>
          <a:xfrm>
            <a:off x="1560513" y="5908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bg1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Kuva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3813"/>
            <a:ext cx="121920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äivämäärän paikkamerkki 5"/>
          <p:cNvSpPr>
            <a:spLocks noGrp="1"/>
          </p:cNvSpPr>
          <p:nvPr>
            <p:ph type="dt" sz="half" idx="2"/>
          </p:nvPr>
        </p:nvSpPr>
        <p:spPr>
          <a:xfrm>
            <a:off x="788988" y="5908675"/>
            <a:ext cx="771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b="0" i="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fld id="{D9443445-91E9-C24A-AEC6-62605574EA0A}" type="datetime1">
              <a:rPr lang="fi-FI"/>
              <a:pPr>
                <a:defRPr/>
              </a:pPr>
              <a:t>8.1.2025</a:t>
            </a:fld>
            <a:endParaRPr lang="fi-FI"/>
          </a:p>
        </p:txBody>
      </p:sp>
      <p:sp>
        <p:nvSpPr>
          <p:cNvPr id="11" name="Alatunnisteen paikkamerkki 6"/>
          <p:cNvSpPr>
            <a:spLocks noGrp="1"/>
          </p:cNvSpPr>
          <p:nvPr>
            <p:ph type="ftr" sz="quarter" idx="3"/>
          </p:nvPr>
        </p:nvSpPr>
        <p:spPr>
          <a:xfrm>
            <a:off x="1560513" y="5908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</a:lstStyle>
          <a:p>
            <a:pPr>
              <a:defRPr/>
            </a:pPr>
            <a:r>
              <a:rPr lang="fi-FI"/>
              <a:t>MATTI MEIKÄLÄINEN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</p:sldLayoutIdLst>
  <p:hf sldNum="0"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 kern="1200" spc="100">
          <a:solidFill>
            <a:schemeClr val="bg1"/>
          </a:solidFill>
          <a:latin typeface="Trebuchet MS Normaali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rebuchet MS Normaali" charset="0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chemeClr val="accent1"/>
        </a:buClr>
        <a:defRPr sz="28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chemeClr val="accent1"/>
        </a:buClr>
        <a:buFont typeface="Wingdings" charset="2"/>
        <a:buChar char="§"/>
        <a:defRPr kern="1200">
          <a:solidFill>
            <a:schemeClr val="bg1"/>
          </a:solidFill>
          <a:latin typeface="Trebuchet MS Normaali" charset="0"/>
          <a:ea typeface="Trebuchet MS Normaali" charset="0"/>
          <a:cs typeface="Trebuchet MS Normaali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e/fQQybH3TZ2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e/fQQybH3TZ2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>
          <a:xfrm>
            <a:off x="1524000" y="3173413"/>
            <a:ext cx="9144000" cy="379412"/>
          </a:xfrm>
        </p:spPr>
        <p:txBody>
          <a:bodyPr lIns="91440" tIns="45720" rIns="91440" bIns="45720"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>
                <a:latin typeface="Trebuchet MS Lihavoitu"/>
              </a:rPr>
              <a:t>8.1.2025</a:t>
            </a:r>
            <a:endParaRPr lang="fi-FI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838200" y="1712913"/>
            <a:ext cx="10515600" cy="7239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/>
              <a:t>Marttilan koulun kaksikielisen opetuksen esittely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quarter" idx="11"/>
          </p:nvPr>
        </p:nvSpPr>
        <p:spPr>
          <a:xfrm>
            <a:off x="1524000" y="3927475"/>
            <a:ext cx="9144000" cy="295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/>
              <a:t>Hannakaisa Lehtonen ja Tuula Ulve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>
                <a:latin typeface="Trebuchet MS Normaali"/>
              </a:rPr>
              <a:t>Testipäivät Marttilassa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2795400"/>
            <a:ext cx="8413830" cy="31020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Lapsi viettää yhden iltapäivän kaksikielisen opettajatiimin kanssa koululla, yhdessä muiden hakijoiden kanssa</a:t>
            </a: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Testipäivät ovat tiistai 14.1 tai keskiviikko 15.1. klo 12.30-15.00. Oman testipäivänne saatte tiedoksi sähköpostilla pe 10.1. </a:t>
            </a: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Testiin voi tulla ainoastaan terveenä. </a:t>
            </a:r>
          </a:p>
          <a:p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466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69" y="891519"/>
            <a:ext cx="8413830" cy="1064329"/>
          </a:xfrm>
        </p:spPr>
        <p:txBody>
          <a:bodyPr>
            <a:normAutofit fontScale="90000"/>
          </a:bodyPr>
          <a:lstStyle/>
          <a:p>
            <a:r>
              <a:rPr lang="fi-FI"/>
              <a:t>Soveltuvuustesti Marttilan koululla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2107244"/>
            <a:ext cx="8413830" cy="326603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Aikuinen saattelee lapsen Marttilan koulun C-oven läheiseen aulaan (käynti Torikadun puolen taksiympyrästä)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Saapukaa paikalle hyvissä ajoin. Ulkovaatteet voi jättää ala-aulaan, mutta kengät saa jättää jalkaan. Opettajat tulevat hakemaan lapset aulasta.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Muista palauttaa vanhemmille suunnattu kyselylomake lasta tuodessa!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Soveltuvuustestin kesto on n. 2,5-3 tuntia. Lopetusaika ei välttämättä ole minuuttien tarkkuudella. Tuomme lapset takaisin ala-aulaan, ja varmistamme että heillä on hakija ennen kuin päästämme heidät lähtemään.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Meillä ei ole välipalatarjoilua, hyvä varmistaa että lapsi jaksaa iltapäivän (</a:t>
            </a:r>
            <a:r>
              <a:rPr lang="fi-FI" err="1">
                <a:latin typeface="Trebuchet MS Normaali"/>
              </a:rPr>
              <a:t>esim</a:t>
            </a:r>
            <a:r>
              <a:rPr lang="fi-FI">
                <a:latin typeface="Trebuchet MS Normaali"/>
              </a:rPr>
              <a:t> syömällä pieni välipala ennen koululle tuloa) Rento pukeutuminen lapselle, vaatteet joissa pystyy liikkumaan.</a:t>
            </a: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3798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2673751"/>
            <a:ext cx="8413830" cy="32349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Ilmoittautuminen testiin </a:t>
            </a:r>
            <a:r>
              <a:rPr lang="fi-FI" b="1">
                <a:latin typeface="Trebuchet MS Normaali"/>
              </a:rPr>
              <a:t>torstaihin 9.1.2025 klo 12.00 mennessä</a:t>
            </a:r>
            <a:r>
              <a:rPr lang="fi-FI">
                <a:latin typeface="Trebuchet MS Normaali"/>
              </a:rPr>
              <a:t> seuraavan linkin kautta: </a:t>
            </a:r>
            <a:r>
              <a:rPr lang="fi-FI">
                <a:latin typeface="Trebuchet MS Normaali"/>
                <a:hlinkClick r:id="rId2"/>
              </a:rPr>
              <a:t>https://forms.office.com/e/fQQybH3TZ2</a:t>
            </a:r>
            <a:endParaRPr lang="fi-FI" u="sng">
              <a:latin typeface="Trebuchet MS Normaal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Tieto testin tarkemmasta ajankohdasta sekä huoltajien kyselykaavake lähetetään sähköpostitse perjantaina 10.1.2025. Muista tarkistaa myös roskaposti!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b="1">
                <a:latin typeface="Trebuchet MS Normaali"/>
              </a:rPr>
              <a:t>Päivitetyn ja allekirjoitetun oppimissuunnitelman palautus viikolla 2 esiopetuksesta Marttilan koululle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Soveltuvuustestit Marttilan koulussa viikolla 3.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Huoltajille ilmoitetaan valinnasta sähköpostilla viimeistään viikon 4 alussa.</a:t>
            </a:r>
          </a:p>
          <a:p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73409284-681B-172E-C02B-3482AFC4E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>
                <a:latin typeface="Trebuchet MS Normaali"/>
              </a:rPr>
              <a:t>Marttilan kaksikieliseen opetukseen hakeutumisen aikataulu 2025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4507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633975"/>
            <a:ext cx="8413830" cy="1064329"/>
          </a:xfrm>
        </p:spPr>
        <p:txBody>
          <a:bodyPr>
            <a:normAutofit/>
          </a:bodyPr>
          <a:lstStyle/>
          <a:p>
            <a:r>
              <a:rPr lang="fi-FI"/>
              <a:t>Tärkeää muistettavaa: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1319753" y="1873331"/>
            <a:ext cx="10034046" cy="4035344"/>
          </a:xfrm>
        </p:spPr>
        <p:txBody>
          <a:bodyPr/>
          <a:lstStyle/>
          <a:p>
            <a:r>
              <a:rPr lang="fi-FI" b="1">
                <a:latin typeface="Trebuchet MS Normaali"/>
              </a:rPr>
              <a:t>1.</a:t>
            </a:r>
            <a:r>
              <a:rPr lang="fi-FI">
                <a:latin typeface="Trebuchet MS Normaali"/>
              </a:rPr>
              <a:t> </a:t>
            </a:r>
            <a:r>
              <a:rPr lang="fi-FI" b="1">
                <a:latin typeface="Trebuchet MS Normaali"/>
              </a:rPr>
              <a:t>Ilmoita</a:t>
            </a:r>
            <a:r>
              <a:rPr lang="fi-FI">
                <a:latin typeface="Trebuchet MS Normaali"/>
              </a:rPr>
              <a:t> lapsesi soveltuvuustestiin viimeistään to 9.1.2025 klo 12 mennessä:    </a:t>
            </a:r>
          </a:p>
          <a:p>
            <a:r>
              <a:rPr lang="fi-FI">
                <a:latin typeface="Trebuchet MS Normaali"/>
              </a:rPr>
              <a:t>	</a:t>
            </a:r>
            <a:r>
              <a:rPr lang="fi-FI">
                <a:latin typeface="Trebuchet MS Normaali"/>
                <a:hlinkClick r:id="rId2"/>
              </a:rPr>
              <a:t>https://forms.office.com/e/fQQybH3TZ2</a:t>
            </a:r>
            <a:endParaRPr lang="fi-FI" u="sng">
              <a:latin typeface="Trebuchet MS Normaali"/>
            </a:endParaRPr>
          </a:p>
          <a:p>
            <a:r>
              <a:rPr lang="fi-FI" b="1"/>
              <a:t>    </a:t>
            </a:r>
            <a:r>
              <a:rPr lang="fi-FI" b="1" err="1"/>
              <a:t>Huom</a:t>
            </a:r>
            <a:r>
              <a:rPr lang="fi-FI" b="1"/>
              <a:t>! </a:t>
            </a:r>
            <a:r>
              <a:rPr lang="fi-FI"/>
              <a:t>Ilmoittautuminen on sitova, muistathan perua jos ette tulekaan paikalle</a:t>
            </a:r>
          </a:p>
          <a:p>
            <a:endParaRPr lang="fi-FI"/>
          </a:p>
          <a:p>
            <a:r>
              <a:rPr lang="fi-FI" b="1"/>
              <a:t>2.</a:t>
            </a:r>
            <a:r>
              <a:rPr lang="fi-FI"/>
              <a:t> </a:t>
            </a:r>
            <a:r>
              <a:rPr lang="fi-FI" b="1"/>
              <a:t>Varmista,</a:t>
            </a:r>
            <a:r>
              <a:rPr lang="fi-FI"/>
              <a:t> että päiväkoti toimittaa kopion päivitetystä ja huoltajien allekirjoittamasta  	oppimissuunnitelmasta Marttilan koululle ennen testipäiviä.</a:t>
            </a:r>
          </a:p>
          <a:p>
            <a:endParaRPr lang="fi-FI"/>
          </a:p>
          <a:p>
            <a:r>
              <a:rPr lang="fi-FI" b="1"/>
              <a:t>3.</a:t>
            </a:r>
            <a:r>
              <a:rPr lang="fi-FI"/>
              <a:t> </a:t>
            </a:r>
            <a:r>
              <a:rPr lang="fi-FI" b="1"/>
              <a:t>Muista</a:t>
            </a:r>
            <a:r>
              <a:rPr lang="fi-FI"/>
              <a:t> tuoda vanhemmille suunnattu kyselylomake koululle testipäivänä!</a:t>
            </a:r>
          </a:p>
          <a:p>
            <a:r>
              <a:rPr lang="fi-FI" b="1">
                <a:latin typeface="Trebuchet MS Normaali"/>
              </a:rPr>
              <a:t>4. Muista Seinäjoen kaupungin </a:t>
            </a:r>
            <a:r>
              <a:rPr lang="fi-FI" b="1" err="1">
                <a:latin typeface="Trebuchet MS Normaali"/>
              </a:rPr>
              <a:t>kouluunilmoittautuminen</a:t>
            </a:r>
            <a:r>
              <a:rPr lang="fi-FI" b="1">
                <a:latin typeface="Trebuchet MS Normaali"/>
              </a:rPr>
              <a:t> ensi syksyn ekaluokkalaisille on 2.-12.1.25!</a:t>
            </a:r>
            <a:endParaRPr lang="fi-FI" b="1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51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Kaksikielinen opetus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Marttilan koululla tarjotaan kaksikielistä opetusta eikä sitä tule sekoittaa kielikylpyopetukseen. Oppiaineita ja –sisältöjä opiskellaan sekä suomeksi että englanniksi.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opetuksen alkuvaiheessa lapset voivat puhua suomea, mutta jatkossa oppilaidenkin englanninkielen käyttö kasvaa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osa opetusmateriaaleista on englanninkielisiä, osa suomenkielisiä</a:t>
            </a:r>
          </a:p>
          <a:p>
            <a:endParaRPr lang="fi-FI"/>
          </a:p>
          <a:p>
            <a:r>
              <a:rPr lang="fi-FI" err="1"/>
              <a:t>Huom</a:t>
            </a:r>
            <a:r>
              <a:rPr lang="fi-FI"/>
              <a:t>! lukemaan ja kirjoittamaan opettaminen tapahtuu aina suomen kielellä</a:t>
            </a:r>
          </a:p>
          <a:p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5964869F-EA3C-A149-B5AE-338F70445E2E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0121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Miten kaksikielisessä opetuksessa opiskellaan?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Opetuksen viitekehys on CLIL-opetus (Content and Language </a:t>
            </a:r>
            <a:r>
              <a:rPr lang="fi-FI" err="1"/>
              <a:t>Integrated</a:t>
            </a:r>
            <a:r>
              <a:rPr lang="fi-FI"/>
              <a:t> Learning), jossa päämääränä on saavuttaa oppiaineelle asetetut normaalit tavoitteet ja oppia opetuksen välineenä olevaa vierasta kieltä</a:t>
            </a:r>
          </a:p>
          <a:p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CLIL-opetuksessa kieli toimii opetuksen ja oppimisen välineenä muita aineita opiskeltaessa. Vieraskielisessä opetuksessa pyritään samanaikaiseen vieraan kielen ja opetettavan sisällön oppimiseen. CLIL -tunneilla opitaan siis vierasta kieltä äidinkielen tapaan.</a:t>
            </a:r>
          </a:p>
          <a:p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142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Opetussuunnitelma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Tavoitteet ovat lähtökohtaisesti samat kuin suomenkielisissä luokissa. Oppilas oppii englantia myös muilla kuin varsinaisilla englannintunneilla, joten A1-kielen tavoitteet ovat laajemmat kuin muussa perusopetuksessa.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Vieraalla kielellä annettavan opetuksen määrä muodostuu käytännössä yksilöllisesti kunkin opetusryhmän edellytysten mukaan kuitenkin niin, että asetettu tavoitetaso saavutetaan.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Opetussuunnitelmassa on määritelty sekä yleiset kielelliset tavoitteet että perustaso eri oppiaineiden osalta. </a:t>
            </a:r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327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40050" y="733728"/>
            <a:ext cx="8413830" cy="1064329"/>
          </a:xfrm>
        </p:spPr>
        <p:txBody>
          <a:bodyPr/>
          <a:lstStyle/>
          <a:p>
            <a:r>
              <a:rPr lang="fi-FI"/>
              <a:t>Opetussuunnitelma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2061118"/>
            <a:ext cx="8413830" cy="3102016"/>
          </a:xfrm>
        </p:spPr>
        <p:txBody>
          <a:bodyPr/>
          <a:lstStyle/>
          <a:p>
            <a:r>
              <a:rPr lang="fi-FI">
                <a:latin typeface="Trebuchet MS Normaali"/>
              </a:rPr>
              <a:t>Kaksikielisessä opetuksessa tavoitteena 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oppia opetussuunnitelman sisältöjä sekä suomen että englannin kielellä.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tutustua englantia puhuvien maiden kulttuureihin.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oppia kommunikoimaan luontevasti arkipäivän tilanteissa englannin kielellä.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suhtautua myönteisesti ja ennakkoluulottomasti vieraisiin kieliin.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kasvaa kansainvälisyyteen.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saavuttaa hyvät valmiudet eri oppiaineiden opiskeluun englannin kielellä. </a:t>
            </a:r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18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476033"/>
            <a:ext cx="8413830" cy="1064329"/>
          </a:xfrm>
        </p:spPr>
        <p:txBody>
          <a:bodyPr>
            <a:normAutofit fontScale="90000"/>
          </a:bodyPr>
          <a:lstStyle/>
          <a:p>
            <a:r>
              <a:rPr lang="fi-FI"/>
              <a:t>Kaksikielisessä opetuksessa auttaa…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1626346"/>
            <a:ext cx="8413830" cy="477445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hyvät kouluvalmiudet ja sosiaaliset taidot.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motivaatio koulunkäyntiin.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>
                <a:latin typeface="Trebuchet MS Normaali"/>
              </a:rPr>
              <a:t>Se, että hallitsee toisen opetuskielistä äidinkielen omaisesti/hyvin.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kyky kuunnella ja seurata vieraskielistä opetusta keskittyneesti. Lapsen tulee usein seurata havaintomateriaaleja sekä opettajan toimintaa yhtaikaisesti sanallisten ohjeiden kanssa.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>
                <a:latin typeface="Trebuchet MS Normaali"/>
              </a:rPr>
              <a:t>epävarmuuden sietokyky, sillä oppilas ei voi ymmärtää kaikkea mitä luokassa puhutaan (englanniksi tai suomeksi) tai mitä opetusmateriaalit sisältävät.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omien epäonnistumisten ja virheiden sietokyky, sillä oppilaille tulee enemmän virheitä kuin tavallisessa opetuksessa.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aktiivinen osallistuminen ja kyky toimia ohjeiden mukaan.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>
                <a:latin typeface="Trebuchet MS Normaali"/>
              </a:rPr>
              <a:t>halu, rohkeus ja taito kommunikoida erilaisten ja eri kielisten ihmisten kanssa.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600"/>
              <a:t>kiinnostus opiskella vieraalla kielellä ja aikaa paneutua annettuihin kotitehtäviin.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3811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/>
              <a:t>What´s</a:t>
            </a:r>
            <a:r>
              <a:rPr lang="fi-FI"/>
              <a:t> </a:t>
            </a:r>
            <a:r>
              <a:rPr lang="fi-FI" err="1"/>
              <a:t>the</a:t>
            </a:r>
            <a:r>
              <a:rPr lang="fi-FI"/>
              <a:t> </a:t>
            </a:r>
            <a:r>
              <a:rPr lang="fi-FI" err="1"/>
              <a:t>aim</a:t>
            </a:r>
            <a:r>
              <a:rPr lang="fi-FI"/>
              <a:t>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Tavoitteena hyvinvoivat oppilaat, jotka nauttivat CLIL-opetuksen tarjoamista haasteista, ja joille CLIL-opetus on sopiva menetelmä hyvän kielitaidon omaksumiseen.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Kielen kehittymistä seurataan säännöllisesti yleiseurooppalaisen viitekehyksen taitotasotavoitteiden avulla. Mikäli </a:t>
            </a:r>
            <a:r>
              <a:rPr lang="fi-FI" err="1"/>
              <a:t>kaksikielinen</a:t>
            </a:r>
            <a:r>
              <a:rPr lang="fi-FI"/>
              <a:t> opiskelu osoittautuu liian haasteelliseksi, on opintoja mahdollista jatkaa tavallisella luokalla. 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264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970" y="642288"/>
            <a:ext cx="8413830" cy="1064329"/>
          </a:xfrm>
        </p:spPr>
        <p:txBody>
          <a:bodyPr/>
          <a:lstStyle/>
          <a:p>
            <a:r>
              <a:rPr lang="fi-FI"/>
              <a:t>Oppilaiden valinta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40050" y="1703498"/>
            <a:ext cx="8413830" cy="4131693"/>
          </a:xfrm>
        </p:spPr>
        <p:txBody>
          <a:bodyPr/>
          <a:lstStyle/>
          <a:p>
            <a:r>
              <a:rPr lang="fi-FI"/>
              <a:t>1. luokalle kaksikieliseen opetukseen ilmoittautuville oppilaille järjestetään soveltuvuustesti</a:t>
            </a:r>
          </a:p>
          <a:p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Tarkoituksena kartoittaa, ettei oppilas joudu liian suurten haasteiden eteen heti koulunkäyntinsä alkaessa.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Toimii apuna oppilasvalinnassa, kun hakijoita enemmän kuin oppilaspaikkoja.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Lomakkeilla kartoitetaan oppilaan ja hänen perheensä motivaatiota sekä hyödynnetään esikouluopettajien oppilaantuntemusta.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>
                <a:latin typeface="Trebuchet MS Normaali"/>
              </a:rPr>
              <a:t>Testiin ilmoittautuessa valitaan testissä pääasiallisesti käytettävä kieli (suomi/englanti).</a:t>
            </a:r>
            <a:endParaRPr lang="fi-FI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Kaikille soveltuvuustestiin osallistuneille ilmoitetaan tuloksesta sähköpostilla.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6014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Miten valmistautua soveltuvuustestiin?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3"/>
          </p:nvPr>
        </p:nvSpPr>
        <p:spPr>
          <a:xfrm>
            <a:off x="2939969" y="2795400"/>
            <a:ext cx="8413830" cy="31020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Lapsille voi kertoa, että Marttilan koululla tehdään tehtäviä.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Ei tarvita ”preppausta”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/>
              <a:t>Rennoin mielin Marttilaan!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38DF946D-C732-4C42-89DA-B29D333D36B5}" type="datetime1">
              <a:rPr lang="fi-FI" smtClean="0"/>
              <a:pPr>
                <a:defRPr/>
              </a:pPr>
              <a:t>8.1.2025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0332713"/>
      </p:ext>
    </p:extLst>
  </p:cSld>
  <p:clrMapOvr>
    <a:masterClrMapping/>
  </p:clrMapOvr>
</p:sld>
</file>

<file path=ppt/theme/theme1.xml><?xml version="1.0" encoding="utf-8"?>
<a:theme xmlns:a="http://schemas.openxmlformats.org/drawingml/2006/main" name="ETUSIVU valkoinen taust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89DD4301-E038-3149-B8A4-B639828684D7}"/>
    </a:ext>
  </a:extLst>
</a:theme>
</file>

<file path=ppt/theme/theme2.xml><?xml version="1.0" encoding="utf-8"?>
<a:theme xmlns:a="http://schemas.openxmlformats.org/drawingml/2006/main" name="ETUSIVU sininen taust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614F7F37-F66B-7347-9AD3-7FB7866024FB}"/>
    </a:ext>
  </a:extLst>
</a:theme>
</file>

<file path=ppt/theme/theme3.xml><?xml version="1.0" encoding="utf-8"?>
<a:theme xmlns:a="http://schemas.openxmlformats.org/drawingml/2006/main" name="LOPETUSDI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84FB98A5-55D4-F24F-BF95-59799B205039}"/>
    </a:ext>
  </a:extLst>
</a:theme>
</file>

<file path=ppt/theme/theme4.xml><?xml version="1.0" encoding="utf-8"?>
<a:theme xmlns:a="http://schemas.openxmlformats.org/drawingml/2006/main" name="SISÄLTÖ valkoinen taust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39ABF47A-142E-B848-95BF-56F62E0EBDBB}"/>
    </a:ext>
  </a:extLst>
</a:theme>
</file>

<file path=ppt/theme/theme5.xml><?xml version="1.0" encoding="utf-8"?>
<a:theme xmlns:a="http://schemas.openxmlformats.org/drawingml/2006/main" name="SISÄLTÖ sininen taust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3632D044-8D77-1D47-90D4-4BF4F5299EB6}"/>
    </a:ext>
  </a:extLst>
</a:theme>
</file>

<file path=ppt/theme/theme6.xml><?xml version="1.0" encoding="utf-8"?>
<a:theme xmlns:a="http://schemas.openxmlformats.org/drawingml/2006/main" name="GRAFIIKKAA">
  <a:themeElements>
    <a:clrScheme name="Mukautettu 3">
      <a:dk1>
        <a:srgbClr val="000000"/>
      </a:dk1>
      <a:lt1>
        <a:srgbClr val="FFFFFF"/>
      </a:lt1>
      <a:dk2>
        <a:srgbClr val="223B7C"/>
      </a:dk2>
      <a:lt2>
        <a:srgbClr val="E7E6E6"/>
      </a:lt2>
      <a:accent1>
        <a:srgbClr val="FFC324"/>
      </a:accent1>
      <a:accent2>
        <a:srgbClr val="E50E63"/>
      </a:accent2>
      <a:accent3>
        <a:srgbClr val="0099AB"/>
      </a:accent3>
      <a:accent4>
        <a:srgbClr val="223B7C"/>
      </a:accent4>
      <a:accent5>
        <a:srgbClr val="FFC324"/>
      </a:accent5>
      <a:accent6>
        <a:srgbClr val="E50E63"/>
      </a:accent6>
      <a:hlink>
        <a:srgbClr val="0099AB"/>
      </a:hlink>
      <a:folHlink>
        <a:srgbClr val="13568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inajoki-powerpoint" id="{28466946-1592-8746-80E3-A3C1BE9308C8}" vid="{3632D044-8D77-1D47-90D4-4BF4F5299EB6}"/>
    </a:ext>
  </a:extLst>
</a:theme>
</file>

<file path=ppt/theme/theme7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2958C4DD00AD3F4695414C2268EC4FAC" ma:contentTypeVersion="10" ma:contentTypeDescription="Luo uusi asiakirja." ma:contentTypeScope="" ma:versionID="2fd81403eb82a11e9647a033213f46d1">
  <xsd:schema xmlns:xsd="http://www.w3.org/2001/XMLSchema" xmlns:xs="http://www.w3.org/2001/XMLSchema" xmlns:p="http://schemas.microsoft.com/office/2006/metadata/properties" xmlns:ns2="2aae4b5d-aa62-491d-a986-b69d8da82e35" xmlns:ns3="5f93daf2-192c-4bbd-9e9a-bd7313be2381" targetNamespace="http://schemas.microsoft.com/office/2006/metadata/properties" ma:root="true" ma:fieldsID="057b4ea937a64e64df54fb38ad88b081" ns2:_="" ns3:_="">
    <xsd:import namespace="2aae4b5d-aa62-491d-a986-b69d8da82e35"/>
    <xsd:import namespace="5f93daf2-192c-4bbd-9e9a-bd7313be23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ae4b5d-aa62-491d-a986-b69d8da82e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3daf2-192c-4bbd-9e9a-bd7313be23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A0BB078-D1AE-4DB2-BD13-586E8A6AED27}">
  <ds:schemaRefs>
    <ds:schemaRef ds:uri="2aae4b5d-aa62-491d-a986-b69d8da82e35"/>
    <ds:schemaRef ds:uri="5f93daf2-192c-4bbd-9e9a-bd7313be23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C47DF15-1C9F-4603-BB50-E7F36EE204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D14D9D-99EC-4AFB-80EA-77F6602E7B0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799</Words>
  <Application>Microsoft Office PowerPoint</Application>
  <PresentationFormat>Laajakuva</PresentationFormat>
  <Paragraphs>95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6</vt:i4>
      </vt:variant>
      <vt:variant>
        <vt:lpstr>Dian otsikot</vt:lpstr>
      </vt:variant>
      <vt:variant>
        <vt:i4>14</vt:i4>
      </vt:variant>
    </vt:vector>
  </HeadingPairs>
  <TitlesOfParts>
    <vt:vector size="27" baseType="lpstr">
      <vt:lpstr>Arial</vt:lpstr>
      <vt:lpstr>Calibri</vt:lpstr>
      <vt:lpstr>Cambria</vt:lpstr>
      <vt:lpstr>Trebuchet MS</vt:lpstr>
      <vt:lpstr>Trebuchet MS Lihavoitu</vt:lpstr>
      <vt:lpstr>Trebuchet MS Normaali</vt:lpstr>
      <vt:lpstr>Wingdings</vt:lpstr>
      <vt:lpstr>ETUSIVU valkoinen tausta</vt:lpstr>
      <vt:lpstr>ETUSIVU sininen tausta</vt:lpstr>
      <vt:lpstr>LOPETUSDIA</vt:lpstr>
      <vt:lpstr>SISÄLTÖ valkoinen tausta</vt:lpstr>
      <vt:lpstr>SISÄLTÖ sininen tausta</vt:lpstr>
      <vt:lpstr>GRAFIIKKAA</vt:lpstr>
      <vt:lpstr>Marttilan koulun kaksikielisen opetuksen esittely</vt:lpstr>
      <vt:lpstr>Kaksikielinen opetus</vt:lpstr>
      <vt:lpstr>Miten kaksikielisessä opetuksessa opiskellaan?</vt:lpstr>
      <vt:lpstr>Opetussuunnitelma</vt:lpstr>
      <vt:lpstr>Opetussuunnitelma</vt:lpstr>
      <vt:lpstr>Kaksikielisessä opetuksessa auttaa… </vt:lpstr>
      <vt:lpstr>What´s the aim?</vt:lpstr>
      <vt:lpstr>Oppilaiden valinta</vt:lpstr>
      <vt:lpstr>Miten valmistautua soveltuvuustestiin?</vt:lpstr>
      <vt:lpstr>Testipäivät Marttilassa</vt:lpstr>
      <vt:lpstr>Soveltuvuustesti Marttilan koululla</vt:lpstr>
      <vt:lpstr>Marttilan kaksikieliseen opetukseen hakeutumisen aikataulu 2025</vt:lpstr>
      <vt:lpstr>Tärkeää muistettavaa: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Satu Haavisto</dc:creator>
  <cp:lastModifiedBy>Ulve Tuula</cp:lastModifiedBy>
  <cp:revision>2</cp:revision>
  <dcterms:created xsi:type="dcterms:W3CDTF">2016-08-16T05:52:34Z</dcterms:created>
  <dcterms:modified xsi:type="dcterms:W3CDTF">2025-01-08T10:59:48Z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0x0101002958C4DD00AD3F4695414C2268EC4FAC</vt:lpwstr>
  </property>
</Properties>
</file>